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e1042fb8a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e1042fb8a7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e1042fb8a7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e1042fb8a7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dfb5f05c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dfb5f05ce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e1042fb8a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e1042fb8a7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1042fb8a7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e1042fb8a7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jpg"/><Relationship Id="rId4" Type="http://schemas.openxmlformats.org/officeDocument/2006/relationships/image" Target="../media/image13.png"/><Relationship Id="rId5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5.jpg"/><Relationship Id="rId5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Relationship Id="rId4" Type="http://schemas.openxmlformats.org/officeDocument/2006/relationships/image" Target="../media/image10.png"/><Relationship Id="rId5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jp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SERVIZI CLOUD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Foto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91" name="Google Shape;191;p22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92" name="Google Shape;192;p22"/>
          <p:cNvSpPr txBox="1"/>
          <p:nvPr/>
        </p:nvSpPr>
        <p:spPr>
          <a:xfrm>
            <a:off x="341700" y="1224600"/>
            <a:ext cx="34335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Foto si divide in: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dove potremo visualizzare le nostre foto e i video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Barra inferiore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ci permetterà di navigare tra la galleria delle foto caricate, ricerca che ci permetterà di cercare un determinato file e raccolta, che invece aprirà un nuovo menu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Raccolta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infatti, è un menu a parte nel quale potremo navigare tra preferiti, archivio e cestino, ma anche tra le cartelle da noi create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2"/>
          <p:cNvSpPr txBox="1"/>
          <p:nvPr/>
        </p:nvSpPr>
        <p:spPr>
          <a:xfrm>
            <a:off x="1848600" y="1644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2"/>
          <p:cNvSpPr txBox="1"/>
          <p:nvPr/>
        </p:nvSpPr>
        <p:spPr>
          <a:xfrm>
            <a:off x="1884300" y="2645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22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6" name="Google Shape;196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37337" y="718575"/>
            <a:ext cx="1815950" cy="3934581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7" name="Google Shape;19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79850" y="718575"/>
            <a:ext cx="1815950" cy="393460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8" name="Google Shape;198;p22"/>
          <p:cNvSpPr/>
          <p:nvPr/>
        </p:nvSpPr>
        <p:spPr>
          <a:xfrm>
            <a:off x="3879850" y="4211625"/>
            <a:ext cx="1815900" cy="231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2"/>
          <p:cNvSpPr/>
          <p:nvPr/>
        </p:nvSpPr>
        <p:spPr>
          <a:xfrm>
            <a:off x="3861425" y="1291900"/>
            <a:ext cx="1852800" cy="2890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0" name="Google Shape;200;p22"/>
          <p:cNvCxnSpPr>
            <a:endCxn id="196" idx="2"/>
          </p:cNvCxnSpPr>
          <p:nvPr/>
        </p:nvCxnSpPr>
        <p:spPr>
          <a:xfrm>
            <a:off x="5410012" y="4448856"/>
            <a:ext cx="1335300" cy="204300"/>
          </a:xfrm>
          <a:prstGeom prst="bentConnector4">
            <a:avLst>
              <a:gd fmla="val 10" name="adj1"/>
              <a:gd fmla="val 216557" name="adj2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3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07" name="Google Shape;207;p23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spazio di archiviazione accessibile in qualsiasi momento e da qualsiasi dispositivo grazie alla connessione internet.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archiviati in un computer o dispositivo mobile.</a:t>
            </a:r>
            <a:r>
              <a:rPr b="1" baseline="30000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1" baseline="30000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MB: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unità di misura con la quale in informatica si indica la memoria di un dispositivo o la grandezza di un file.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CLOUD: COS’È?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CALENDAR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11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CLOUD - Cos’è?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326300"/>
            <a:ext cx="78090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una tecnologia informatica tramite la quale  vengono messi a disposizione dell’utente servizi accessibili in rete. Ad esempio potremo avere uno spazio di archiviazione online, potremo lavorare sui nostri file online o condividere file e cartelle.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Grazie al Cloud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raccogliere in un unico luogo tutti i file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riteniamo importanti e che non desideriamo perdere senza ricorrere a memorie esterne come hard disk o chiavette USB. Una volta caricati i nostri file nel Cloud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visualizzarli e scaricarli in qualsiasi momento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cloud ci permette anche di effettuare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backup del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ci interessa, così da avere, eventualmente, una copia di ciò che è presente su esso.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Potremo, inoltre,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condividere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 file e i dati raccolti nel nostro cloud molto velocemente, ricordiamo infatti che condividere non vuol dire inviare.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Google, con il nostro account, ci fornisce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 GB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base condiviso tra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67900" cy="27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il servizio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posta elettronica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cloud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 Google.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Potremo, infatti,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visualizzare le nostre email da qualsiasi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dopo aver effettuato l’accesso al nostro account.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Gmail funge da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archivio per le 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riceviamo, queste non verranno eliminate se non saremo noi a farlo.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Gmail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 rotWithShape="1">
          <a:blip r:embed="rId4">
            <a:alphaModFix/>
          </a:blip>
          <a:srcRect b="6560" l="0" r="4085" t="3817"/>
          <a:stretch/>
        </p:blipFill>
        <p:spPr>
          <a:xfrm>
            <a:off x="4147400" y="1053075"/>
            <a:ext cx="1722786" cy="33101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2" name="Google Shape;11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0575" y="1053075"/>
            <a:ext cx="1527725" cy="3310102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 txBox="1"/>
          <p:nvPr/>
        </p:nvSpPr>
        <p:spPr>
          <a:xfrm>
            <a:off x="507300" y="1465375"/>
            <a:ext cx="3267900" cy="312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Drive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un ulteriore servizio fornito da Google.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Grazie al nostro account avremo, infatti, uno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spazio cloud nel quale raccogliere qualsiasi tipo di file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così da averne una copia sempre accessibile online.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Posso anche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condividere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tramite  link o mail, i file che desidero, </a:t>
            </a:r>
            <a:r>
              <a:rPr lang="it-IT" sz="1300">
                <a:solidFill>
                  <a:schemeClr val="dk1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rPr>
              <a:t>inviandoli 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 altre persone.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 spazio a disposizione è limitato, ma grazie a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One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possiamo espanderlo con un </a:t>
            </a:r>
            <a:r>
              <a:rPr b="1"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abbonamento mensile/annuale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seconda dei nostri </a:t>
            </a:r>
            <a:r>
              <a:rPr lang="it-IT" sz="13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bisogni</a:t>
            </a: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</a:t>
            </a:r>
            <a:r>
              <a:rPr b="1" lang="it-IT" sz="2500">
                <a:solidFill>
                  <a:srgbClr val="4E9CBA"/>
                </a:solidFill>
              </a:rPr>
              <a:t>. Drive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20" name="Google Shape;12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1850" y="1053075"/>
            <a:ext cx="1632076" cy="3536200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1" name="Google Shape;121;p17"/>
          <p:cNvSpPr/>
          <p:nvPr/>
        </p:nvSpPr>
        <p:spPr>
          <a:xfrm>
            <a:off x="4501288" y="4112000"/>
            <a:ext cx="913200" cy="259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8600" y="1053075"/>
            <a:ext cx="1632074" cy="3536208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Drive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9" name="Google Shape;129;p18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8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8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8"/>
          <p:cNvSpPr txBox="1"/>
          <p:nvPr/>
        </p:nvSpPr>
        <p:spPr>
          <a:xfrm>
            <a:off x="365200" y="1116775"/>
            <a:ext cx="3751200" cy="42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nostro drive si presenta come un vero e proprio archivio, diviso in: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di ricerca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dove potremo ricercare i file tramite il nome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superiore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ci permette di visualizzare il nostro drive, oppure i file di backup del nostro smartphone su PC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nella quale vedremo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cartelle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create e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file caricati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non inseriti in una cartella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Barra inferiore,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ci permetterà di navigare tra home, ovvero i file aperti di recente, speciali, condivisi, ovvero i file condivisi con me e file che mostra l’elenco dei file presenti sul Drive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7925" y="1053075"/>
            <a:ext cx="1632074" cy="3536208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4" name="Google Shape;134;p18"/>
          <p:cNvSpPr/>
          <p:nvPr/>
        </p:nvSpPr>
        <p:spPr>
          <a:xfrm>
            <a:off x="4351200" y="1221775"/>
            <a:ext cx="1550700" cy="152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8"/>
          <p:cNvSpPr/>
          <p:nvPr/>
        </p:nvSpPr>
        <p:spPr>
          <a:xfrm>
            <a:off x="4351200" y="1852175"/>
            <a:ext cx="1512000" cy="1971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8"/>
          <p:cNvSpPr/>
          <p:nvPr/>
        </p:nvSpPr>
        <p:spPr>
          <a:xfrm>
            <a:off x="5595000" y="3823463"/>
            <a:ext cx="306900" cy="291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18"/>
          <p:cNvSpPr/>
          <p:nvPr/>
        </p:nvSpPr>
        <p:spPr>
          <a:xfrm>
            <a:off x="4351200" y="4175650"/>
            <a:ext cx="1550700" cy="244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8"/>
          <p:cNvSpPr/>
          <p:nvPr/>
        </p:nvSpPr>
        <p:spPr>
          <a:xfrm>
            <a:off x="4351200" y="1433450"/>
            <a:ext cx="1550700" cy="152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8"/>
          <p:cNvSpPr/>
          <p:nvPr/>
        </p:nvSpPr>
        <p:spPr>
          <a:xfrm>
            <a:off x="6419250" y="2350700"/>
            <a:ext cx="1550700" cy="17643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8"/>
          <p:cNvSpPr txBox="1"/>
          <p:nvPr/>
        </p:nvSpPr>
        <p:spPr>
          <a:xfrm>
            <a:off x="6419250" y="2278550"/>
            <a:ext cx="15507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tasto + ci permette di aggiungere file al nostro Drive, creare cartelle o documenti, fogli, presentazioni di Google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41" name="Google Shape;141;p18"/>
          <p:cNvCxnSpPr>
            <a:stCxn id="136" idx="3"/>
          </p:cNvCxnSpPr>
          <p:nvPr/>
        </p:nvCxnSpPr>
        <p:spPr>
          <a:xfrm flipH="1" rot="10800000">
            <a:off x="5901900" y="2526263"/>
            <a:ext cx="532800" cy="1443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18"/>
          <p:cNvCxnSpPr>
            <a:stCxn id="136" idx="3"/>
          </p:cNvCxnSpPr>
          <p:nvPr/>
        </p:nvCxnSpPr>
        <p:spPr>
          <a:xfrm>
            <a:off x="5901900" y="3969263"/>
            <a:ext cx="609900" cy="79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Calendar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50" name="Google Shape;150;p19"/>
          <p:cNvSpPr txBox="1"/>
          <p:nvPr/>
        </p:nvSpPr>
        <p:spPr>
          <a:xfrm>
            <a:off x="341700" y="1224600"/>
            <a:ext cx="3433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Calendar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di Google ci permette di avere sempre a disposizione i nostri impegni salvati su di esso.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Tramite questa funzione di Google possiamo infatti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programmare su un calendario virtuale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 nostri impegni così da poterli consultare ovunque ci troveremo, su qualsiasi dispositivo.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Viene quindi usato come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agenda virtuale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sia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privata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condivisa, poiché mi sarà possibile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condividere un evento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con i miei contatti tramite mail.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1848600" y="1644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1884300" y="2645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9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8300" y="952587"/>
            <a:ext cx="1683400" cy="3647385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Calendar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62" name="Google Shape;162;p20"/>
          <p:cNvSpPr txBox="1"/>
          <p:nvPr/>
        </p:nvSpPr>
        <p:spPr>
          <a:xfrm>
            <a:off x="341700" y="1224600"/>
            <a:ext cx="34335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Calendar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sarà diviso in: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superiore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dalla quale potremo navigare avanti e indietro nel calendario, oppure cercare per nome un evento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Parte centrale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dove vedremo i nostri impegni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Menu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ovvero le tre linee in alto, che ci mostrerà le etichette tramite le quali riconoscere gli impegni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Tasto crea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ci permetterà di aggiungere una voce al calendario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0"/>
          <p:cNvSpPr txBox="1"/>
          <p:nvPr/>
        </p:nvSpPr>
        <p:spPr>
          <a:xfrm>
            <a:off x="1848600" y="1644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1884300" y="2645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0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6" name="Google Shape;16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1850" y="1053044"/>
            <a:ext cx="1632074" cy="35362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8596" y="1053075"/>
            <a:ext cx="1632074" cy="3536196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8" name="Google Shape;168;p20"/>
          <p:cNvSpPr/>
          <p:nvPr/>
        </p:nvSpPr>
        <p:spPr>
          <a:xfrm>
            <a:off x="4385563" y="1215700"/>
            <a:ext cx="1242900" cy="1524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0"/>
          <p:cNvSpPr/>
          <p:nvPr/>
        </p:nvSpPr>
        <p:spPr>
          <a:xfrm>
            <a:off x="4088075" y="1592875"/>
            <a:ext cx="1728900" cy="250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0"/>
          <p:cNvSpPr/>
          <p:nvPr/>
        </p:nvSpPr>
        <p:spPr>
          <a:xfrm>
            <a:off x="4141850" y="1176100"/>
            <a:ext cx="214800" cy="231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0"/>
          <p:cNvSpPr/>
          <p:nvPr/>
        </p:nvSpPr>
        <p:spPr>
          <a:xfrm>
            <a:off x="5494150" y="4128300"/>
            <a:ext cx="214800" cy="231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2" name="Google Shape;172;p20"/>
          <p:cNvCxnSpPr>
            <a:stCxn id="170" idx="0"/>
            <a:endCxn id="167" idx="0"/>
          </p:cNvCxnSpPr>
          <p:nvPr/>
        </p:nvCxnSpPr>
        <p:spPr>
          <a:xfrm rot="-5400000">
            <a:off x="5505500" y="-203150"/>
            <a:ext cx="123000" cy="2635500"/>
          </a:xfrm>
          <a:prstGeom prst="bentConnector3">
            <a:avLst>
              <a:gd fmla="val 293618" name="adj1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Foto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9" name="Google Shape;179;p21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80" name="Google Shape;180;p21"/>
          <p:cNvSpPr txBox="1"/>
          <p:nvPr/>
        </p:nvSpPr>
        <p:spPr>
          <a:xfrm>
            <a:off x="341700" y="1224600"/>
            <a:ext cx="34335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Foto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di Google è un servizio cloud simile a drive, ma esclusivamente dedicato alle foto e ai video.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Questa funzionalità di Google ci permetterà quindi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creare un archivio di foto e video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sempre a nostra disposizione.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Potremo effettuare un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backup della nostra galleria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raccogliere qui tutte le nostre foto e video.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Lo spazio a disposizione è condiviso con le altre funzioni di Google, quindi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15GB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it-IT"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meno che non si opti per Google One. </a:t>
            </a:r>
            <a:endParaRPr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1"/>
          <p:cNvSpPr txBox="1"/>
          <p:nvPr/>
        </p:nvSpPr>
        <p:spPr>
          <a:xfrm>
            <a:off x="1848600" y="1644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1"/>
          <p:cNvSpPr txBox="1"/>
          <p:nvPr/>
        </p:nvSpPr>
        <p:spPr>
          <a:xfrm>
            <a:off x="1884300" y="2645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21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4" name="Google Shape;18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2475" y="818462"/>
            <a:ext cx="1815950" cy="3934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