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e1c7e5b428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e1c7e5b428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e1c7e5b428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e1c7e5b428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dfb5f05ce8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dfb5f05ce8_0_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1c7e5b428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e1c7e5b428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e1c7e5b428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e1c7e5b428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dfb5f05ce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dfb5f05ce8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e1c7e5b428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e1c7e5b428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e1c7e5b428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e1c7e5b428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f9e02dcaf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df9e02dcaf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dfba83c7f9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dfba83c7f9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Relationship Id="rId4" Type="http://schemas.openxmlformats.org/officeDocument/2006/relationships/image" Target="../media/image16.jpg"/><Relationship Id="rId5" Type="http://schemas.openxmlformats.org/officeDocument/2006/relationships/image" Target="../media/image12.jpg"/><Relationship Id="rId6" Type="http://schemas.openxmlformats.org/officeDocument/2006/relationships/image" Target="../media/image1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Relationship Id="rId4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Relationship Id="rId4" Type="http://schemas.openxmlformats.org/officeDocument/2006/relationships/image" Target="../media/image6.jpg"/><Relationship Id="rId5" Type="http://schemas.openxmlformats.org/officeDocument/2006/relationships/image" Target="../media/image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Relationship Id="rId4" Type="http://schemas.openxmlformats.org/officeDocument/2006/relationships/image" Target="../media/image15.jpg"/><Relationship Id="rId5" Type="http://schemas.openxmlformats.org/officeDocument/2006/relationships/image" Target="../media/image1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jp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6.jpg"/><Relationship Id="rId5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jp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1.jp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6.jpg"/><Relationship Id="rId5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CONNESSIONI E MEMORIE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2"/>
          <p:cNvSpPr txBox="1"/>
          <p:nvPr/>
        </p:nvSpPr>
        <p:spPr>
          <a:xfrm>
            <a:off x="462550" y="1363675"/>
            <a:ext cx="3312600" cy="27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Premuto sulla voce NFC e Pagamento ci troveremo davanti altre due opzioni: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 Beam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attivatelo </a:t>
            </a:r>
            <a:r>
              <a:rPr b="1" lang="it-IT">
                <a:solidFill>
                  <a:srgbClr val="23232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spostare dati da un dispositivo all’altro</a:t>
            </a:r>
            <a:r>
              <a:rPr lang="it-IT">
                <a:solidFill>
                  <a:srgbClr val="23232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accostandoli e premendo </a:t>
            </a:r>
            <a:r>
              <a:rPr b="1" lang="it-IT">
                <a:solidFill>
                  <a:srgbClr val="23232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sì sulla finestra di conferma</a:t>
            </a:r>
            <a:r>
              <a:rPr lang="it-IT">
                <a:solidFill>
                  <a:srgbClr val="23232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che appare sullo schermo di entrambi i device</a:t>
            </a:r>
            <a:r>
              <a:rPr lang="it-IT" sz="1200">
                <a:solidFill>
                  <a:srgbClr val="232323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.</a:t>
            </a:r>
            <a:endParaRPr sz="1200">
              <a:solidFill>
                <a:srgbClr val="232323"/>
              </a:solidFill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rgbClr val="23232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Tocca e Paga</a:t>
            </a:r>
            <a:r>
              <a:rPr lang="it-IT">
                <a:solidFill>
                  <a:srgbClr val="23232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: permette di </a:t>
            </a:r>
            <a:r>
              <a:rPr b="1" lang="it-IT">
                <a:solidFill>
                  <a:srgbClr val="23232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scegliere l’app di pagamento</a:t>
            </a:r>
            <a:r>
              <a:rPr lang="it-IT">
                <a:solidFill>
                  <a:srgbClr val="23232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tramite la quale pagare tramite il contatto con il POS (Google Pay o Android Pay)</a:t>
            </a:r>
            <a:endParaRPr>
              <a:solidFill>
                <a:srgbClr val="232323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32323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232323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 alternativa potete attivare l’opzione dal menu a tendina visto anche in precedenza.</a:t>
            </a:r>
            <a:endParaRPr>
              <a:solidFill>
                <a:srgbClr val="232323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22"/>
          <p:cNvSpPr txBox="1"/>
          <p:nvPr/>
        </p:nvSpPr>
        <p:spPr>
          <a:xfrm>
            <a:off x="336747" y="100068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attivarlo</a:t>
            </a:r>
            <a:endParaRPr sz="1700"/>
          </a:p>
        </p:txBody>
      </p:sp>
      <p:sp>
        <p:nvSpPr>
          <p:cNvPr id="183" name="Google Shape;183;p22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NFC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84" name="Google Shape;18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27875" y="715050"/>
            <a:ext cx="1713850" cy="3713377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22"/>
          <p:cNvSpPr/>
          <p:nvPr/>
        </p:nvSpPr>
        <p:spPr>
          <a:xfrm>
            <a:off x="4127850" y="3086700"/>
            <a:ext cx="1713900" cy="583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6" name="Google Shape;186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39997" y="715050"/>
            <a:ext cx="1713901" cy="3713486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2"/>
          <p:cNvSpPr/>
          <p:nvPr/>
        </p:nvSpPr>
        <p:spPr>
          <a:xfrm>
            <a:off x="6034650" y="1842700"/>
            <a:ext cx="314100" cy="363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3"/>
          <p:cNvSpPr txBox="1"/>
          <p:nvPr/>
        </p:nvSpPr>
        <p:spPr>
          <a:xfrm>
            <a:off x="341697" y="100763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94" name="Google Shape;194;p23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Hotspot e Tethering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95" name="Google Shape;195;p23"/>
          <p:cNvSpPr txBox="1"/>
          <p:nvPr/>
        </p:nvSpPr>
        <p:spPr>
          <a:xfrm>
            <a:off x="407025" y="1294200"/>
            <a:ext cx="5339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Un dispositivo può fungere da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Hotspot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ovvero sfruttare la sua scheda di rete wireless,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quando tramite Wi-Fi è possibile connettersi ad esso ed utilizzarlo come un vero e proprio router internet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 caso del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Tethering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collegamento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può avvenire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tramite cavo USB o Bluetooth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Sono entrambi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metodi che permettono di utilizzare i servizi di rete di un dispositivo su uno che ne è privo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6" name="Google Shape;19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8576" y="2112023"/>
            <a:ext cx="2662550" cy="1822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4"/>
          <p:cNvSpPr txBox="1"/>
          <p:nvPr/>
        </p:nvSpPr>
        <p:spPr>
          <a:xfrm>
            <a:off x="333947" y="100703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attivarli</a:t>
            </a:r>
            <a:endParaRPr sz="1700"/>
          </a:p>
        </p:txBody>
      </p:sp>
      <p:sp>
        <p:nvSpPr>
          <p:cNvPr id="203" name="Google Shape;203;p24"/>
          <p:cNvSpPr txBox="1"/>
          <p:nvPr/>
        </p:nvSpPr>
        <p:spPr>
          <a:xfrm>
            <a:off x="407025" y="1370025"/>
            <a:ext cx="3366900" cy="19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queste due funzioni sarà necessario recarsi nelle I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cellulare e aprire il menu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Connessioni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Fatto questo troveremo 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voce Router Wi-Fi e Tethering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Premiamo su questo pulsante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 aprirà un nuovo menu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24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</a:t>
            </a:r>
            <a:r>
              <a:rPr b="1" lang="it-IT" sz="2500">
                <a:solidFill>
                  <a:srgbClr val="4E9CBA"/>
                </a:solidFill>
              </a:rPr>
              <a:t>Hotspot e Tethering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205" name="Google Shape;20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7844" y="715048"/>
            <a:ext cx="1713856" cy="3713401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4"/>
          <p:cNvSpPr/>
          <p:nvPr/>
        </p:nvSpPr>
        <p:spPr>
          <a:xfrm>
            <a:off x="4127824" y="1114900"/>
            <a:ext cx="1713900" cy="35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9997" y="691400"/>
            <a:ext cx="1713850" cy="371337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4"/>
          <p:cNvSpPr/>
          <p:nvPr/>
        </p:nvSpPr>
        <p:spPr>
          <a:xfrm>
            <a:off x="5939975" y="3408700"/>
            <a:ext cx="1713900" cy="213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5"/>
          <p:cNvSpPr txBox="1"/>
          <p:nvPr/>
        </p:nvSpPr>
        <p:spPr>
          <a:xfrm>
            <a:off x="333947" y="100703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attivarli</a:t>
            </a:r>
            <a:endParaRPr sz="1700"/>
          </a:p>
        </p:txBody>
      </p:sp>
      <p:sp>
        <p:nvSpPr>
          <p:cNvPr id="215" name="Google Shape;215;p25"/>
          <p:cNvSpPr txBox="1"/>
          <p:nvPr/>
        </p:nvSpPr>
        <p:spPr>
          <a:xfrm>
            <a:off x="407025" y="1370025"/>
            <a:ext cx="3366900" cy="19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Aperto il menu Router Wi-Fi e Tethering ci troveremo davanti a tre opzioni: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Router Wi-Fi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permette di trasformare il nostro cellulare in Hotspot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Tethering Bluetooth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permette la condivisione di internet tramite Bluetooth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Tethering USB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la condivisione internet avviene tramite cavo USB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attivare queste opzioni anche dal menu a tendina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vi porterà alla scelta di una di queste tre opzioni.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25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Hotspot e Tethering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217" name="Google Shape;21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7878" y="715050"/>
            <a:ext cx="1713850" cy="3713377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5"/>
          <p:cNvSpPr/>
          <p:nvPr/>
        </p:nvSpPr>
        <p:spPr>
          <a:xfrm>
            <a:off x="4127825" y="1114900"/>
            <a:ext cx="1713900" cy="1102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23047" y="715050"/>
            <a:ext cx="1713901" cy="3713486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25"/>
          <p:cNvSpPr/>
          <p:nvPr/>
        </p:nvSpPr>
        <p:spPr>
          <a:xfrm>
            <a:off x="5996100" y="2792800"/>
            <a:ext cx="361200" cy="4209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6"/>
          <p:cNvSpPr txBox="1"/>
          <p:nvPr/>
        </p:nvSpPr>
        <p:spPr>
          <a:xfrm>
            <a:off x="341697" y="100763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227" name="Google Shape;227;p26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Memorie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28" name="Google Shape;228;p26"/>
          <p:cNvSpPr txBox="1"/>
          <p:nvPr/>
        </p:nvSpPr>
        <p:spPr>
          <a:xfrm>
            <a:off x="239250" y="1045700"/>
            <a:ext cx="7205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Esistono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diversi tipi di memoria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per i nostri dispositivi: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6"/>
          <p:cNvSpPr txBox="1"/>
          <p:nvPr/>
        </p:nvSpPr>
        <p:spPr>
          <a:xfrm>
            <a:off x="5087375" y="1661300"/>
            <a:ext cx="29052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Memorie esterne, ad esempio una scheda SD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sulla quale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salvare diversi tipi di file: immagini, musica, etc.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non utilizzare la memoria di archiviazione del nostro device.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Sim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la cui funzione principale è quella di gestire il nostro numero di telefono, è anche un dispositivo sul quale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salvare la nostra rubrica e informazioni di base.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26"/>
          <p:cNvSpPr txBox="1"/>
          <p:nvPr/>
        </p:nvSpPr>
        <p:spPr>
          <a:xfrm>
            <a:off x="341700" y="1661300"/>
            <a:ext cx="32979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Memoria volatile (RAM)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ovvero un tipo di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archiviazione a breve termine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utilizzata per esempio dal processore per tenere in memoria i programmi e i dati che stiamo utilizzando.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Memoria di massa/archiviazione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la memoria del nostro dispositivo nella quale vengono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raccolte le app e i file di vario genere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7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37" name="Google Shape;237;p27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Google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abbr. di applicazione: programma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dispositivi di tipo mobile (smartphone o tablet)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Bluetooth: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Bluetooth è una tecnologia che permette lo scambio di dati tra due dispositivi, ma anche la semplice connessione con essi.</a:t>
            </a:r>
            <a:endParaRPr sz="10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Hotspot: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collegamento tra due dispositivi che sfrutta la rete Wi-Fi, trasformando il dispositivo che permette la connessione in un router.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iOS: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Apple</a:t>
            </a:r>
            <a:endParaRPr b="1"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NFC: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Near Field Communication (comunicazione di prossimità)è una tecnologia che permette a due dispositivi di connettersi senza fili a breve distanza.</a:t>
            </a:r>
            <a:endParaRPr sz="10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sequenza di caratteri (lettere, numeri, caratteri speciali) utilizzata per accedere in modo esclusivo a una risorsa informatica.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Sistema operativo: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insieme di componenti software che permettono l’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utilizzo e la gestione degli elementi hardware, delle periferiche e delle risorse software attraverso un’interfaccia grafica con l’utente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Tethering: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collegamento tra un dispositivo dotato di connessione e uno privo di essa tramite Bluetooth o USB per permettere al secondo dispositivo di connettersi ad internet.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CONNETTIVITÀ E MEMORIA DELLO SMARTPHONE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BLUETOOTH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NFC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HOTSPOT E TETHERING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MEMORIE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11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15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Connettività e memoria dello smartphone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nostro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smartphone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non ci permette solo di mandare messaggi e fare telefonate, ma possiamo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utilizzarlo anche per inviare e ricevere file, pagare, usarlo come fosse un modem quando siamo fuori casa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Insomma, il nostro telefono può oggi assolvere a diverse funzioni per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renderci la vita più comoda e semplice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Tuttavia il nostro dispositivo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ha memoria illimitata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ma abbiamo comunque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diversi modi per espanderla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renderla più capiente.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Nelle slide a seguire vedremo dunque cosa sia 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Bluetooth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cosa si intenda con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NFC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Hotspot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Tethering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ma anche 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differenza tra le memorie a nostra disposizione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14900" y="1292700"/>
            <a:ext cx="42756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Bluetooth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è una tecnologia che permette 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scambio di dati tra due dispositivi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anche la semplice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connessione con essi. 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permette di inviare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per esempio, un’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immagine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ad un altro cellulare,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 anche connetterci ad un paio di cuffie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poter ascoltare la musica.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Bluetooth provvede quindi allo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scambio di informazioni tra dispositivi senza l’impiego di cavi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 fanno uso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cellulari,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tablet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ma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TV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PC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cuffie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automobili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etc.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Bluetooth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65554" y="1028662"/>
            <a:ext cx="4606100" cy="343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Bluetooth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connettersi</a:t>
            </a:r>
            <a:endParaRPr sz="1700"/>
          </a:p>
        </p:txBody>
      </p:sp>
      <p:sp>
        <p:nvSpPr>
          <p:cNvPr id="119" name="Google Shape;119;p17"/>
          <p:cNvSpPr txBox="1"/>
          <p:nvPr/>
        </p:nvSpPr>
        <p:spPr>
          <a:xfrm>
            <a:off x="407025" y="1421900"/>
            <a:ext cx="3374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connettere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il proprio dispositivo ad un altro è necessario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assicurarsi che l’altro dispositivo sia acceso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poi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accedere alle Impostazioni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del nostro cellulare.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Impostazioni,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la voce che dovremo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cercare,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è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Connessioni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Aperto il menu Connessioni potremo mettere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ON la voce Bluetooth tramite la levetta accanto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7"/>
          <p:cNvSpPr txBox="1"/>
          <p:nvPr/>
        </p:nvSpPr>
        <p:spPr>
          <a:xfrm>
            <a:off x="1082375" y="137300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2" name="Google Shape;12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7844" y="715048"/>
            <a:ext cx="1713856" cy="3713401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7"/>
          <p:cNvSpPr/>
          <p:nvPr/>
        </p:nvSpPr>
        <p:spPr>
          <a:xfrm>
            <a:off x="4127824" y="1114900"/>
            <a:ext cx="1713900" cy="35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4" name="Google Shape;12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9997" y="691400"/>
            <a:ext cx="1713850" cy="3713377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7"/>
          <p:cNvSpPr/>
          <p:nvPr/>
        </p:nvSpPr>
        <p:spPr>
          <a:xfrm>
            <a:off x="5939974" y="1393625"/>
            <a:ext cx="1713900" cy="35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Bluetooth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connettersi</a:t>
            </a:r>
            <a:endParaRPr sz="1700"/>
          </a:p>
        </p:txBody>
      </p:sp>
      <p:sp>
        <p:nvSpPr>
          <p:cNvPr id="133" name="Google Shape;133;p18"/>
          <p:cNvSpPr txBox="1"/>
          <p:nvPr/>
        </p:nvSpPr>
        <p:spPr>
          <a:xfrm>
            <a:off x="407025" y="1421900"/>
            <a:ext cx="3374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Attivato il Bluetooth potremo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premere la voce corrispondente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per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vedere la lista di dispositivi che potremo connettere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Premiamo sul dispositivo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interessato e questo si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connetterà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 caso in cui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appaia in lista il dispositivo interessato,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controllare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sia acceso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ed eventualmente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controllare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anche questo non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necessiti dell’attivazione del Bluetooth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1082375" y="137300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Google Shape;13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7825" y="713299"/>
            <a:ext cx="1713901" cy="3716896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8"/>
          <p:cNvSpPr/>
          <p:nvPr/>
        </p:nvSpPr>
        <p:spPr>
          <a:xfrm>
            <a:off x="4127825" y="2490250"/>
            <a:ext cx="1713900" cy="554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8"/>
          <p:cNvSpPr txBox="1"/>
          <p:nvPr/>
        </p:nvSpPr>
        <p:spPr>
          <a:xfrm>
            <a:off x="6188125" y="2765075"/>
            <a:ext cx="24018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Nota: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cuffie, TV e autovetture hanno generalmente il Bluetooth attivo all’accensione, mentre in dispositivi come cellulari, tablet e PC deve essere attivato come visto.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Bluetooth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connettersi</a:t>
            </a:r>
            <a:endParaRPr sz="1700"/>
          </a:p>
        </p:txBody>
      </p:sp>
      <p:sp>
        <p:nvSpPr>
          <p:cNvPr id="146" name="Google Shape;146;p19"/>
          <p:cNvSpPr txBox="1"/>
          <p:nvPr/>
        </p:nvSpPr>
        <p:spPr>
          <a:xfrm>
            <a:off x="407025" y="1421900"/>
            <a:ext cx="33744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In alternativa potete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scorrere con il dito dall’alto verso il basso sullo schermo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del vostro dispositivo per aprire la tendina delle impostazioni e da qui a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ttivare il Bluetooth premendo sull’icona corrispondente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Fatto ciò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 avvierà l’associazione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vista precedentemente e dalla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lista dei dispositivi potrete scegliere quello desiderato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1082375" y="137300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522375" y="462350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7825" y="715000"/>
            <a:ext cx="1713901" cy="371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9"/>
          <p:cNvSpPr/>
          <p:nvPr/>
        </p:nvSpPr>
        <p:spPr>
          <a:xfrm>
            <a:off x="4983700" y="1852850"/>
            <a:ext cx="393900" cy="4002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9"/>
          <p:cNvSpPr txBox="1"/>
          <p:nvPr/>
        </p:nvSpPr>
        <p:spPr>
          <a:xfrm>
            <a:off x="6188125" y="2765075"/>
            <a:ext cx="2401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2" name="Google Shape;15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40000" y="713300"/>
            <a:ext cx="1713901" cy="3716912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9"/>
          <p:cNvSpPr/>
          <p:nvPr/>
        </p:nvSpPr>
        <p:spPr>
          <a:xfrm>
            <a:off x="5940000" y="1980675"/>
            <a:ext cx="1713900" cy="22650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0"/>
          <p:cNvSpPr txBox="1"/>
          <p:nvPr/>
        </p:nvSpPr>
        <p:spPr>
          <a:xfrm>
            <a:off x="341697" y="100763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160" name="Google Shape;160;p20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NFC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510600" y="1317325"/>
            <a:ext cx="533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NFC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Near Field Communication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(comunicazione di prossimità), permette a due dispositivi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connettersi senza fili a breve distanza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 differenza di altri tipi di connessioni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necessita di password e l’associazione è automatica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dal momento 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basta avvicinare due dispositivi perché questi si connettano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Questa tecnologia è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utilizzata soprattutto per i pagamenti attraverso cellulare o scambio di dati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basterà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avvicinare il dispositivo al POS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o ad un altro dispositivo e avverrà il trasferimento.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poter procedere con queste operazioni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sarà necessario attivare NFC e pagamenti dalle Impostazioni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Google Shape;16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3275" y="1737100"/>
            <a:ext cx="2886149" cy="2027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1"/>
          <p:cNvSpPr txBox="1"/>
          <p:nvPr/>
        </p:nvSpPr>
        <p:spPr>
          <a:xfrm>
            <a:off x="462550" y="1363675"/>
            <a:ext cx="3312600" cy="27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attivare l’opzione NFC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dobbiamo accedere alle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dispositivo e aprire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Connessioni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Aperto il menu Connessioni potremo mettere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 la voce NFC tramite la levetta accanto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Attivata la connessione NFC 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premere sulla voce NFC e Pagamento per attivare altre opzioni che serviranno per la condivisione e i pagamenti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1"/>
          <p:cNvSpPr txBox="1"/>
          <p:nvPr/>
        </p:nvSpPr>
        <p:spPr>
          <a:xfrm>
            <a:off x="336747" y="1000683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Come attivarlo</a:t>
            </a:r>
            <a:endParaRPr sz="1700"/>
          </a:p>
        </p:txBody>
      </p:sp>
      <p:sp>
        <p:nvSpPr>
          <p:cNvPr id="170" name="Google Shape;170;p21"/>
          <p:cNvSpPr txBox="1"/>
          <p:nvPr>
            <p:ph type="title"/>
          </p:nvPr>
        </p:nvSpPr>
        <p:spPr>
          <a:xfrm>
            <a:off x="241500" y="520700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NFC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171" name="Google Shape;17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27844" y="715048"/>
            <a:ext cx="1713856" cy="3713401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1"/>
          <p:cNvSpPr/>
          <p:nvPr/>
        </p:nvSpPr>
        <p:spPr>
          <a:xfrm>
            <a:off x="4127824" y="1114900"/>
            <a:ext cx="1713900" cy="35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3" name="Google Shape;173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9997" y="691400"/>
            <a:ext cx="1713850" cy="3713377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21"/>
          <p:cNvSpPr/>
          <p:nvPr/>
        </p:nvSpPr>
        <p:spPr>
          <a:xfrm>
            <a:off x="5939974" y="2067250"/>
            <a:ext cx="1713900" cy="354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