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e1e8074689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e1e8074689_0_6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e1e8074689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e1e8074689_0_1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e1e8074689_0_16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e1e8074689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e1e8074689_0_2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e1e8074689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e1e8074689_0_2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e1e8074689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e1e8074689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e1e8074689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e1e8074689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e1e8074689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e1e8074689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e1e8074689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e1e8074689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e1e8074689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e1e8074689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ge1e8074689_0_5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jpg"/><Relationship Id="rId4" Type="http://schemas.openxmlformats.org/officeDocument/2006/relationships/image" Target="../media/image8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Relationship Id="rId4" Type="http://schemas.openxmlformats.org/officeDocument/2006/relationships/image" Target="../media/image18.jpg"/><Relationship Id="rId5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Relationship Id="rId4" Type="http://schemas.openxmlformats.org/officeDocument/2006/relationships/image" Target="../media/image15.jpg"/><Relationship Id="rId5" Type="http://schemas.openxmlformats.org/officeDocument/2006/relationships/image" Target="../media/image17.png"/><Relationship Id="rId6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2.jpg"/><Relationship Id="rId4" Type="http://schemas.openxmlformats.org/officeDocument/2006/relationships/image" Target="../media/image15.jpg"/><Relationship Id="rId5" Type="http://schemas.openxmlformats.org/officeDocument/2006/relationships/image" Target="../media/image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jpg"/><Relationship Id="rId4" Type="http://schemas.openxmlformats.org/officeDocument/2006/relationships/image" Target="../media/image15.jpg"/><Relationship Id="rId5" Type="http://schemas.openxmlformats.org/officeDocument/2006/relationships/image" Target="../media/image2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2.jpg"/><Relationship Id="rId5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Relationship Id="rId4" Type="http://schemas.openxmlformats.org/officeDocument/2006/relationships/image" Target="../media/image11.png"/><Relationship Id="rId5" Type="http://schemas.openxmlformats.org/officeDocument/2006/relationships/image" Target="../media/image1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2.jpg"/><Relationship Id="rId5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ACCOUNT E DATI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2"/>
          <p:cNvSpPr txBox="1"/>
          <p:nvPr/>
        </p:nvSpPr>
        <p:spPr>
          <a:xfrm>
            <a:off x="507300" y="1465375"/>
            <a:ext cx="32748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trasferire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 nostri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da uno smartphone ad un PC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possiamo ricorrere al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trasferimento tramite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USB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utilizzando il cavo che solitamente viene dato in dotazione quando acquistiamo un cellulare.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Dovremo quindi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collegare il cellulare ad una delle porte USB del nostro computer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metodo più semplice è utilizzare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Esplora File di Windows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22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</a:t>
            </a:r>
            <a:r>
              <a:rPr b="1" lang="it-IT" sz="2500">
                <a:solidFill>
                  <a:srgbClr val="4E9CBA"/>
                </a:solidFill>
              </a:rPr>
              <a:t>. Trasferimento dati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73" name="Google Shape;17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24988" y="1292702"/>
            <a:ext cx="3830019" cy="255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2"/>
          <p:cNvSpPr/>
          <p:nvPr/>
        </p:nvSpPr>
        <p:spPr>
          <a:xfrm>
            <a:off x="6146950" y="2790575"/>
            <a:ext cx="1010400" cy="640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22"/>
          <p:cNvSpPr txBox="1"/>
          <p:nvPr/>
        </p:nvSpPr>
        <p:spPr>
          <a:xfrm>
            <a:off x="507300" y="96135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USB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3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t/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81" name="Google Shape;181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3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Trasferimento dati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83" name="Google Shape;183;p23"/>
          <p:cNvSpPr txBox="1"/>
          <p:nvPr/>
        </p:nvSpPr>
        <p:spPr>
          <a:xfrm>
            <a:off x="507300" y="96135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USB</a:t>
            </a:r>
            <a:endParaRPr/>
          </a:p>
        </p:txBody>
      </p:sp>
      <p:sp>
        <p:nvSpPr>
          <p:cNvPr id="184" name="Google Shape;184;p23"/>
          <p:cNvSpPr txBox="1"/>
          <p:nvPr/>
        </p:nvSpPr>
        <p:spPr>
          <a:xfrm>
            <a:off x="507300" y="1465375"/>
            <a:ext cx="3274800" cy="28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Collegato il vostro cellulare dovrete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sbloccarlo per consentire la connessione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tra i due dispositivi.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Fatto questo potrete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visualizzare il vostro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dispositivo dal vostro computer attraverso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Esplora File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oppure cliccando sulla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notifica che comparirà in basso a destra del vostro schermo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vi porterà direttamente al dispositivo.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5" name="Google Shape;185;p23"/>
          <p:cNvPicPr preferRelativeResize="0"/>
          <p:nvPr/>
        </p:nvPicPr>
        <p:blipFill rotWithShape="1">
          <a:blip r:embed="rId4">
            <a:alphaModFix/>
          </a:blip>
          <a:srcRect b="19935" l="2300" r="2261" t="29823"/>
          <a:stretch/>
        </p:blipFill>
        <p:spPr>
          <a:xfrm>
            <a:off x="4577475" y="1053075"/>
            <a:ext cx="2982251" cy="1430025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3"/>
          <p:cNvSpPr/>
          <p:nvPr/>
        </p:nvSpPr>
        <p:spPr>
          <a:xfrm>
            <a:off x="6385525" y="2182300"/>
            <a:ext cx="673800" cy="23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7" name="Google Shape;187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7475" y="3212538"/>
            <a:ext cx="3448050" cy="88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4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4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Trasferimento dati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95" name="Google Shape;195;p24"/>
          <p:cNvSpPr txBox="1"/>
          <p:nvPr/>
        </p:nvSpPr>
        <p:spPr>
          <a:xfrm>
            <a:off x="507300" y="96135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USB</a:t>
            </a:r>
            <a:endParaRPr/>
          </a:p>
        </p:txBody>
      </p:sp>
      <p:sp>
        <p:nvSpPr>
          <p:cNvPr id="196" name="Google Shape;196;p24"/>
          <p:cNvSpPr txBox="1"/>
          <p:nvPr/>
        </p:nvSpPr>
        <p:spPr>
          <a:xfrm>
            <a:off x="407025" y="1455300"/>
            <a:ext cx="33681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Utilizzando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Esplora File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dovremo invece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cliccare su Questo PC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poi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doppio click sul nostro dispositivo visualizzato in elenco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Fatto ciò ci verranno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mostrate delle cartelle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noi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copiare e incollare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sul nostro pc.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7" name="Google Shape;197;p24"/>
          <p:cNvPicPr preferRelativeResize="0"/>
          <p:nvPr/>
        </p:nvPicPr>
        <p:blipFill rotWithShape="1">
          <a:blip r:embed="rId5">
            <a:alphaModFix/>
          </a:blip>
          <a:srcRect b="0" l="0" r="0" t="10273"/>
          <a:stretch/>
        </p:blipFill>
        <p:spPr>
          <a:xfrm>
            <a:off x="3775125" y="1053075"/>
            <a:ext cx="3965699" cy="1639025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4"/>
          <p:cNvSpPr/>
          <p:nvPr/>
        </p:nvSpPr>
        <p:spPr>
          <a:xfrm>
            <a:off x="3803200" y="2287525"/>
            <a:ext cx="561300" cy="1572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4"/>
          <p:cNvSpPr/>
          <p:nvPr/>
        </p:nvSpPr>
        <p:spPr>
          <a:xfrm>
            <a:off x="5734275" y="2105050"/>
            <a:ext cx="724800" cy="294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0" name="Google Shape;200;p24"/>
          <p:cNvPicPr preferRelativeResize="0"/>
          <p:nvPr/>
        </p:nvPicPr>
        <p:blipFill rotWithShape="1">
          <a:blip r:embed="rId6">
            <a:alphaModFix/>
          </a:blip>
          <a:srcRect b="0" l="1234" r="0" t="0"/>
          <a:stretch/>
        </p:blipFill>
        <p:spPr>
          <a:xfrm>
            <a:off x="3799700" y="2742675"/>
            <a:ext cx="3916551" cy="179007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4"/>
          <p:cNvSpPr/>
          <p:nvPr/>
        </p:nvSpPr>
        <p:spPr>
          <a:xfrm>
            <a:off x="4799025" y="2881975"/>
            <a:ext cx="2744400" cy="1356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25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5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Trasferimento dati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09" name="Google Shape;209;p25"/>
          <p:cNvSpPr txBox="1"/>
          <p:nvPr/>
        </p:nvSpPr>
        <p:spPr>
          <a:xfrm>
            <a:off x="507300" y="96135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Smart Switch</a:t>
            </a:r>
            <a:endParaRPr/>
          </a:p>
        </p:txBody>
      </p:sp>
      <p:sp>
        <p:nvSpPr>
          <p:cNvPr id="210" name="Google Shape;210;p25"/>
          <p:cNvSpPr txBox="1"/>
          <p:nvPr/>
        </p:nvSpPr>
        <p:spPr>
          <a:xfrm>
            <a:off x="407025" y="1455300"/>
            <a:ext cx="44559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utilizzare l’opzione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Smart Switch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trasferire i dati da uno smartphone all’altro dovremo accedere al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menu Account e Backup visto in precedenza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Premuta l’opzione Smart Switch il dispositivo ci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chiederà l’autorizzazione per accedere a tutti i nostri dati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consentendo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l’accesso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trasferirli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nella loro totalità.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1" name="Google Shape;211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22297" y="961350"/>
            <a:ext cx="1681301" cy="3642853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25"/>
          <p:cNvSpPr/>
          <p:nvPr/>
        </p:nvSpPr>
        <p:spPr>
          <a:xfrm>
            <a:off x="5622350" y="2211150"/>
            <a:ext cx="1681200" cy="446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26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Trasferimento dati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20" name="Google Shape;220;p26"/>
          <p:cNvSpPr txBox="1"/>
          <p:nvPr/>
        </p:nvSpPr>
        <p:spPr>
          <a:xfrm>
            <a:off x="507300" y="961350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Smart Switch</a:t>
            </a:r>
            <a:endParaRPr/>
          </a:p>
        </p:txBody>
      </p:sp>
      <p:sp>
        <p:nvSpPr>
          <p:cNvPr id="221" name="Google Shape;221;p26"/>
          <p:cNvSpPr txBox="1"/>
          <p:nvPr/>
        </p:nvSpPr>
        <p:spPr>
          <a:xfrm>
            <a:off x="407025" y="1455300"/>
            <a:ext cx="44559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Successivamente ci verrà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richiesto se il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stiamo usando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 ricevere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inviare i dati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 vogliamo trasferire i dati su un nuovo dispositivo scegliere invia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se invece si tratta del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dispositivo che deve ricevere i dati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scegliere ricevi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Nota: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è possibile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effettuare il trasferimento tramite Smart Switch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anche su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dispositivi con sistema operativo diverso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o addirittura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ad un PC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scaricando l’app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2" name="Google Shape;222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22350" y="961350"/>
            <a:ext cx="1681200" cy="3642635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26"/>
          <p:cNvSpPr/>
          <p:nvPr/>
        </p:nvSpPr>
        <p:spPr>
          <a:xfrm>
            <a:off x="6260300" y="2559463"/>
            <a:ext cx="405300" cy="446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6"/>
          <p:cNvSpPr/>
          <p:nvPr/>
        </p:nvSpPr>
        <p:spPr>
          <a:xfrm>
            <a:off x="6260300" y="3319963"/>
            <a:ext cx="405300" cy="446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7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231" name="Google Shape;231;p27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 di dati che identificano un utente e consentono l’accesso ad un determinato servizio web, che richieda una particolare personalizzazione. Le credenziali per accedere al proprio account sono generalmente formate da un nome utente e una password.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per dispositivi mobili sviluppato da Google.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abbr. di applicazione: programma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 dispositivi di tipo mobile (smartphone o tablet).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Backup: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permette di creare una copia dei dati sul nostro dispositivo per poterli ripristinare o trasferire successivamente.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Cavo USB: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USB definisce cavi per la connessione, la comunicazione e l'alimentazione tra dispositivi e le loro periferiche.</a:t>
            </a:r>
            <a:endParaRPr sz="1200">
              <a:solidFill>
                <a:schemeClr val="dk1"/>
              </a:solidFill>
              <a:highlight>
                <a:srgbClr val="FF00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E-mail: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posta elettronica. Servizio Internet che consente di inviare e ricevere messaggi utilizzando un dispositivo (pc, smartphone, tablet) connesso in rete attraverso un proprio account di posta registrato presso un fornitore del servizio.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iOS: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per dispositivi mobili sviluppato da Apple.</a:t>
            </a:r>
            <a:endParaRPr b="1"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Sincronizzazione del dispositivo: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connessione tramite internet o cavo ad un altro dispositivo sul quale verranno salvati i file del primo.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Sistema operativo: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insieme di componenti software che permettono l’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e la gestione degli elementi hardware, delle periferiche e delle risorse software attraverso un’interfaccia grafica con l’utente.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ACCOUNT: DI COSA SI TRATTA?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AGGIUNGERE UN ACCOUNT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BACKUP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TRASFERIMENTO DATI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Account - Di cosa si tratta? 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L’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account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è una funzionalità fornita da alcuni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provider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siti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i quali ci permettono di creare un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nome utente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 una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password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 modo da gestire i nostri dati.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Un account viene creato per poter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accedere a servizi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di mailing, social network, accedere a tutti quei siti che richiedono di identificarci per fare in modo che solo chi conosce nome utente e password possa accedere, come servizi bancari o negozi online e così via.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Avere un account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rende più sicura la nostra navigazione su internet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dal momento che solo noi potremo accedere al nostro account ed evitare che terzi possano modificare o rubare i nostri dati. </a:t>
            </a:r>
            <a:endParaRPr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Nei dispositivi con sistema operativo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creare un account collegato a Google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così che il nostro cellulare possa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usufruire di tutti i suoi servizi e avere disponibili gli stessi dati anche su altri dispositivi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Tuttavia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aggiungere anche altri tipi di account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per rimanere sempre connessi ad essi.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aggiungere un account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dovremo recarci nel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menu 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poi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e Backup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Aggiungere un account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9350" y="923010"/>
            <a:ext cx="1681301" cy="3642838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6"/>
          <p:cNvSpPr/>
          <p:nvPr/>
        </p:nvSpPr>
        <p:spPr>
          <a:xfrm>
            <a:off x="5099400" y="2987525"/>
            <a:ext cx="1681200" cy="32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Aperta 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e Backup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accedere al menu Account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da lì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aggiungere l’account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ci interessa.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 caso in cui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ne avessimo uno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 qui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crearlo direttamente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attraverso il servizio da noi scelto.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Aggiungere un account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20" name="Google Shape;12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2747" y="887900"/>
            <a:ext cx="1681301" cy="3642853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7"/>
          <p:cNvSpPr/>
          <p:nvPr/>
        </p:nvSpPr>
        <p:spPr>
          <a:xfrm>
            <a:off x="4162800" y="1291900"/>
            <a:ext cx="1681200" cy="209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9997" y="887900"/>
            <a:ext cx="1681200" cy="3642635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/>
          <p:nvPr/>
        </p:nvSpPr>
        <p:spPr>
          <a:xfrm>
            <a:off x="5940000" y="3759925"/>
            <a:ext cx="1681200" cy="209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8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 menu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Aggiungi Account potremo scegliere il servizio da utilizzare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 nostro caso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 ci permetterà di rimanere sempre collegati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un unico account a tutti i nostri dispositivi.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Premiamo quindi sulla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potremo a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ccedere al nostro account o crearne uno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Aggiungere un account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31" name="Google Shape;13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2747" y="887900"/>
            <a:ext cx="1681200" cy="3642635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8"/>
          <p:cNvSpPr/>
          <p:nvPr/>
        </p:nvSpPr>
        <p:spPr>
          <a:xfrm>
            <a:off x="4162750" y="2639575"/>
            <a:ext cx="1681200" cy="209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9997" y="887900"/>
            <a:ext cx="1681200" cy="3642635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4" name="Google Shape;134;p18"/>
          <p:cNvSpPr/>
          <p:nvPr/>
        </p:nvSpPr>
        <p:spPr>
          <a:xfrm>
            <a:off x="5940000" y="1914450"/>
            <a:ext cx="1681200" cy="246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8"/>
          <p:cNvSpPr/>
          <p:nvPr/>
        </p:nvSpPr>
        <p:spPr>
          <a:xfrm>
            <a:off x="5968075" y="2448300"/>
            <a:ext cx="648900" cy="246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 txBox="1"/>
          <p:nvPr/>
        </p:nvSpPr>
        <p:spPr>
          <a:xfrm>
            <a:off x="500300" y="1430150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Dalla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e Backup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accedere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al menu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Backup e ripristino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dal quale potremo attivare e configurare questa opzione.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Premiamo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Backup dati personali per attivarlo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Google renderà possibile effettuare il backup sfruttando i servizi offerti da Google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avere disponibili i nostri dati sui dispositivi che utilizzano lo stesso account. 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</a:t>
            </a:r>
            <a:r>
              <a:rPr b="1" lang="it-IT" sz="2500">
                <a:solidFill>
                  <a:srgbClr val="4E9CBA"/>
                </a:solidFill>
              </a:rPr>
              <a:t>. Backup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43" name="Google Shape;14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62747" y="887900"/>
            <a:ext cx="1681301" cy="3642853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9"/>
          <p:cNvSpPr/>
          <p:nvPr/>
        </p:nvSpPr>
        <p:spPr>
          <a:xfrm>
            <a:off x="4162850" y="1593650"/>
            <a:ext cx="1681200" cy="2097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5" name="Google Shape;14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74347" y="887900"/>
            <a:ext cx="1681200" cy="364263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9"/>
          <p:cNvSpPr/>
          <p:nvPr/>
        </p:nvSpPr>
        <p:spPr>
          <a:xfrm>
            <a:off x="5974350" y="2377575"/>
            <a:ext cx="1681200" cy="295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9"/>
          <p:cNvSpPr/>
          <p:nvPr/>
        </p:nvSpPr>
        <p:spPr>
          <a:xfrm>
            <a:off x="5974350" y="2936950"/>
            <a:ext cx="1681200" cy="295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0"/>
          <p:cNvSpPr txBox="1"/>
          <p:nvPr/>
        </p:nvSpPr>
        <p:spPr>
          <a:xfrm>
            <a:off x="500300" y="1430150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alternativa possiamo effettuare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backup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del nostro dispositivo su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scheda SD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memoria esterna che possiamo inserire e togliere dal nostro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una volta salvati su di essa i nostri dati.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spostare i dati su un altro dispositivo basterà inserire in questo la scheda SD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 abbiamo anche altre opzioni per trasferire i nostri dati.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Backup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55" name="Google Shape;15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4347" y="887900"/>
            <a:ext cx="1681200" cy="364263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0"/>
          <p:cNvSpPr/>
          <p:nvPr/>
        </p:nvSpPr>
        <p:spPr>
          <a:xfrm>
            <a:off x="5974350" y="3800050"/>
            <a:ext cx="1681200" cy="431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1"/>
          <p:cNvSpPr txBox="1"/>
          <p:nvPr/>
        </p:nvSpPr>
        <p:spPr>
          <a:xfrm>
            <a:off x="500300" y="1430150"/>
            <a:ext cx="3506400" cy="301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trasferire i nostri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dati ad un altro dispositivo abbiamo diverse possibilità, tra cui: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Collegarlo tramite cavo USB ad un PC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Usare l’opzione Smart Switch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Queste due opzioni, simili all’uso di una scheda SD, ci permettono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copiare i nostri dati su un dispositivo differente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sia un PC o un nuovo smartphone.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primo caso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ci servirà solo un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cavo USB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nel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secondo caso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troveremo l’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opzione nel menu visto precedentemente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</a:t>
            </a:r>
            <a:r>
              <a:rPr b="1" lang="it-IT" sz="2500">
                <a:solidFill>
                  <a:srgbClr val="4E9CBA"/>
                </a:solidFill>
              </a:rPr>
              <a:t>. Trasferimento dati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64" name="Google Shape;16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4347" y="887900"/>
            <a:ext cx="1681200" cy="364263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1"/>
          <p:cNvSpPr/>
          <p:nvPr/>
        </p:nvSpPr>
        <p:spPr>
          <a:xfrm>
            <a:off x="5974350" y="3800050"/>
            <a:ext cx="1681200" cy="431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