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895"/>
        <p:guide pos="814" orient="horz"/>
        <p:guide pos="454"/>
        <p:guide pos="5443"/>
        <p:guide pos="3823"/>
        <p:guide pos="3742"/>
        <p:guide pos="2705" orient="horz"/>
        <p:guide pos="256"/>
        <p:guide pos="624"/>
        <p:guide pos="44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e10755512b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e10755512b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dc003eb95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gdc003eb95a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c003eb95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dc003eb95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dff06c05f1_0_8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dff06c05f1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dff06c05f1_0_10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dff06c05f1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dfb5f05ce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dfb5f05ce8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e10755512b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ge10755512b_0_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dfe3f2afc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gdfe3f2afc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jpg"/><Relationship Id="rId4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6.jpg"/><Relationship Id="rId5" Type="http://schemas.openxmlformats.org/officeDocument/2006/relationships/image" Target="../media/image2.png"/><Relationship Id="rId6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6.jpg"/><Relationship Id="rId5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jp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SICUREZZA E PRIVACY</a:t>
            </a:r>
            <a:endParaRPr b="1" sz="3300" cap="small">
              <a:solidFill>
                <a:srgbClr val="4E9CBA"/>
              </a:solidFill>
            </a:endParaRPr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b="1" lang="it-IT" sz="1800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2"/>
          <p:cNvSpPr/>
          <p:nvPr/>
        </p:nvSpPr>
        <p:spPr>
          <a:xfrm>
            <a:off x="6567425" y="2368225"/>
            <a:ext cx="1225500" cy="185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2"/>
          <p:cNvSpPr txBox="1"/>
          <p:nvPr>
            <p:ph type="title"/>
          </p:nvPr>
        </p:nvSpPr>
        <p:spPr>
          <a:xfrm>
            <a:off x="241500" y="520700"/>
            <a:ext cx="75024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Privacy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78" name="Google Shape;178;p22"/>
          <p:cNvSpPr txBox="1"/>
          <p:nvPr/>
        </p:nvSpPr>
        <p:spPr>
          <a:xfrm>
            <a:off x="534800" y="1291900"/>
            <a:ext cx="3247500" cy="22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 questa nuova normativa sono stati fissati alcuni punti importanti per la privacy online: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Regole chiare su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normativa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consenso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Definizione dei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limiti al trattamento dei dati personali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modalità di trasferimento dei dati fuori dall’UE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Sanzioni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caso di violazione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 la principale novità è 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diritto all’oblio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ovvero la possibilità di richiedere la </a:t>
            </a:r>
            <a:r>
              <a:rPr b="1"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cancellazione dei dati resi pubblici.</a:t>
            </a:r>
            <a:r>
              <a:rPr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22"/>
          <p:cNvSpPr/>
          <p:nvPr/>
        </p:nvSpPr>
        <p:spPr>
          <a:xfrm>
            <a:off x="7029450" y="4275525"/>
            <a:ext cx="714600" cy="264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2"/>
          <p:cNvSpPr txBox="1"/>
          <p:nvPr/>
        </p:nvSpPr>
        <p:spPr>
          <a:xfrm>
            <a:off x="4217250" y="1045700"/>
            <a:ext cx="3445500" cy="44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ichiesta del consenso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Tutela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sulla prestazione del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consenso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Divieto di trattare alcune categorie di dati personali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Diritto di accesso dell'interessato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Dovere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fornire le informazioni richieste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Possibilità di proporre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reclamo/ricorso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Diritto di rettifica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Revoca del consenso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Diritto all'oblio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Diritto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limitazione del trattamento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Diritto alla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portabilità dei dati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Diritto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opporsi al trattamento dei dati personali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3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187" name="Google Shape;187;p23"/>
          <p:cNvSpPr txBox="1"/>
          <p:nvPr/>
        </p:nvSpPr>
        <p:spPr>
          <a:xfrm>
            <a:off x="756150" y="1295600"/>
            <a:ext cx="8229600" cy="32022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Consenso: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Qualsiasi manifestazione di volontà libera, specifica, informata e inequivocabile dell’interessato, con la quale lo stesso manifesta il proprio assenso, mediante dichiarazione o azione positiva inequivocabile, che i dati personali che lo riguardano siano oggetto di trattamento.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Informativa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La comunicazione che fornisce tutte le informazioni utili che l’interessato deve sapere nel momento in cui decide di dare il suo consenso al trattamento dei dati personali.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Malware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Un malware, abbreviazione di "malicious software", è un software intenzionalmente progettato per causare danni a un computer. I virus informatici, worm, trojan, spyware, adware sono tipi di malware.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Popup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Un tipo di finestra che si apre sullo schermo del dispositivo senza che l'utente selezioni  un comando.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Software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Il software è costituito da applicazioni eseguite su computer o portatili. Quando le applicazioni vengono eseguite su dispositivi mobili, vengono solitamente chiamate app.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Spyware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Tipo di malware capace di spiare le attività svolte sul computer. Uno spyware è in grado di registrare quello che digitiamo con la tastiera "rubando" le credenziali di accesso (nome utente e password) degli account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Trojans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Cavallo di Troia, un tipo di malware che utilizza un programma "buono" per entrare all'interno del sistema.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93" name="Google Shape;93;p14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SICUREZZA E PRIVACY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ANTIVIRUS E SICUREZZA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 COSA PROTEGGE L’ANTIVIRUS?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PRIVACY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GLOSSARIO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5543550" y="1259625"/>
            <a:ext cx="16098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6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9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15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11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Sicurezza e privacy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762300" y="1418900"/>
            <a:ext cx="78090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Sicurezza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privacy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sono due concetti che vanno di pari passo ed estremamente importanti per chi usi dispositivi digitali e navighi su internet.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Proteggendo con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antivirus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i nostri dispositivi eviteremo anche che qualcuno violi la nostra privacy, ma dobbiamo stare attenti noi per primi a quello che condividiamo su internet,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evitando di rendere pubblici dati che riguardano noi e chi ci sta vicino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Tramite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software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dedicati e alcuni piccoli accorgimenti saremo quindi capaci di proteggerci e mantenere privati dati che non vorremmo fossero condivisi.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6"/>
          <p:cNvSpPr txBox="1"/>
          <p:nvPr/>
        </p:nvSpPr>
        <p:spPr>
          <a:xfrm>
            <a:off x="507300" y="1465375"/>
            <a:ext cx="32679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antivirus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è uno speciale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software che monitora il costantemente il nostro dispositivo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ma perché sia efficace è necessario sia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sempre aggiornato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Windows ha già integrato un antivirus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ma possiamo anche acquistarne uno. Non esiste, di fatto, un software di questo tipo migliore di un altro.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cominciare possiamo assicurarci che quello di Windows sia attivo e aggiornato nelle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impostazioni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nostro pc.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Antivirus e sicurezza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77275" y="1446893"/>
            <a:ext cx="4393824" cy="2698807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2" name="Google Shape;112;p16"/>
          <p:cNvSpPr/>
          <p:nvPr/>
        </p:nvSpPr>
        <p:spPr>
          <a:xfrm>
            <a:off x="4077275" y="3633125"/>
            <a:ext cx="1101300" cy="457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7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7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</a:t>
            </a:r>
            <a:r>
              <a:rPr b="1" lang="it-IT" sz="2500">
                <a:solidFill>
                  <a:srgbClr val="4E9CBA"/>
                </a:solidFill>
              </a:rPr>
              <a:t>Antivirus e sicurezza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20" name="Google Shape;120;p17"/>
          <p:cNvSpPr txBox="1"/>
          <p:nvPr/>
        </p:nvSpPr>
        <p:spPr>
          <a:xfrm>
            <a:off x="407025" y="1210575"/>
            <a:ext cx="33753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Controllare quindi che 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pc sia aggiornato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e, nel caso in cui non lo sia, aggiornatelo.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Potete anche assicurarvi non ci siano problemi cliccando sul tasto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Sicurezza di Windows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 caso in cui il computer avesse rilevato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attività sospette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questo ve lo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segnalerà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1" name="Google Shape;121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82325" y="1210574"/>
            <a:ext cx="3988426" cy="1131726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22" name="Google Shape;122;p17"/>
          <p:cNvSpPr/>
          <p:nvPr/>
        </p:nvSpPr>
        <p:spPr>
          <a:xfrm>
            <a:off x="5411575" y="1787125"/>
            <a:ext cx="1575300" cy="32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3" name="Google Shape;123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34601" y="2408574"/>
            <a:ext cx="2883875" cy="2119200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24" name="Google Shape;124;p17"/>
          <p:cNvSpPr/>
          <p:nvPr/>
        </p:nvSpPr>
        <p:spPr>
          <a:xfrm>
            <a:off x="5753450" y="2620175"/>
            <a:ext cx="1575300" cy="1907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7"/>
          <p:cNvSpPr/>
          <p:nvPr/>
        </p:nvSpPr>
        <p:spPr>
          <a:xfrm>
            <a:off x="3784350" y="2027925"/>
            <a:ext cx="888900" cy="168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7"/>
          <p:cNvSpPr/>
          <p:nvPr/>
        </p:nvSpPr>
        <p:spPr>
          <a:xfrm>
            <a:off x="4323438" y="2818900"/>
            <a:ext cx="888900" cy="168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8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8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Da cosa ci protegge l’antivirus?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34" name="Google Shape;134;p18"/>
          <p:cNvSpPr txBox="1"/>
          <p:nvPr/>
        </p:nvSpPr>
        <p:spPr>
          <a:xfrm>
            <a:off x="547800" y="1291900"/>
            <a:ext cx="32274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L’antivirus ci protegge dai cosiddetti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malware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termine con il quale si identifica qualsiasi tipo di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programma utilizzato per danneggiare un computer o rubare segretamente informazioni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 malware possono essere di diversi tipi: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Virus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Trojans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Spyware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Adware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etc...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8"/>
          <p:cNvSpPr txBox="1"/>
          <p:nvPr/>
        </p:nvSpPr>
        <p:spPr>
          <a:xfrm>
            <a:off x="1909250" y="127875"/>
            <a:ext cx="429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Sicurezza Informatica, Sicurezza Internet" id="136" name="Google Shape;136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19028" y="1438925"/>
            <a:ext cx="4541821" cy="290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9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Da cosa ci protegge l’antivirus?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43" name="Google Shape;143;p19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Virus e Trojans</a:t>
            </a:r>
            <a:endParaRPr sz="1700"/>
          </a:p>
        </p:txBody>
      </p:sp>
      <p:sp>
        <p:nvSpPr>
          <p:cNvPr id="144" name="Google Shape;144;p19"/>
          <p:cNvSpPr txBox="1"/>
          <p:nvPr/>
        </p:nvSpPr>
        <p:spPr>
          <a:xfrm>
            <a:off x="648675" y="1417725"/>
            <a:ext cx="3126600" cy="23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I </a:t>
            </a:r>
            <a:r>
              <a:rPr b="1"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Virus</a:t>
            </a: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 vengono diffusi attraverso programmi infetti e si riproducono all'interno di un computer.</a:t>
            </a:r>
            <a:endParaRPr>
              <a:solidFill>
                <a:srgbClr val="20212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0212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I Virus </a:t>
            </a:r>
            <a:r>
              <a:rPr b="1"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si trasmettono</a:t>
            </a: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 principalmente tramite </a:t>
            </a:r>
            <a:r>
              <a:rPr b="1"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email di spam</a:t>
            </a: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 o tramite </a:t>
            </a:r>
            <a:r>
              <a:rPr b="1"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dischi esterni infetti</a:t>
            </a: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, tramite </a:t>
            </a:r>
            <a:r>
              <a:rPr b="1"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download</a:t>
            </a: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 di programmi da Internet o attraverso </a:t>
            </a:r>
            <a:r>
              <a:rPr b="1"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file</a:t>
            </a: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rgbClr val="20212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9"/>
          <p:cNvSpPr txBox="1"/>
          <p:nvPr/>
        </p:nvSpPr>
        <p:spPr>
          <a:xfrm>
            <a:off x="577275" y="4690475"/>
            <a:ext cx="5201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9"/>
          <p:cNvSpPr txBox="1"/>
          <p:nvPr/>
        </p:nvSpPr>
        <p:spPr>
          <a:xfrm>
            <a:off x="648675" y="3906350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9"/>
          <p:cNvSpPr/>
          <p:nvPr/>
        </p:nvSpPr>
        <p:spPr>
          <a:xfrm>
            <a:off x="7008025" y="4264825"/>
            <a:ext cx="814500" cy="263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9"/>
          <p:cNvSpPr txBox="1"/>
          <p:nvPr/>
        </p:nvSpPr>
        <p:spPr>
          <a:xfrm>
            <a:off x="4454600" y="1417713"/>
            <a:ext cx="32280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Trojans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sono programmi infetti che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mascherano la loro identità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così che lo si installi, magari spacciandosi addirittura per un antivirus.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 Trojan di solito vengono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diffusi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quando un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eseguiamo un allegato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di una e-mail all’apparenza innocua, o ad effettuare un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download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0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Da cosa ci protegge l’antivirus?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55" name="Google Shape;155;p20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Spyware e Adware</a:t>
            </a:r>
            <a:endParaRPr sz="1700"/>
          </a:p>
        </p:txBody>
      </p:sp>
      <p:sp>
        <p:nvSpPr>
          <p:cNvPr id="156" name="Google Shape;156;p20"/>
          <p:cNvSpPr txBox="1"/>
          <p:nvPr/>
        </p:nvSpPr>
        <p:spPr>
          <a:xfrm>
            <a:off x="648675" y="1417725"/>
            <a:ext cx="3126600" cy="333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Spyware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spiano quello che facciamo sul computer e su Internet,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raccogliendo dati e monitorando le nostre attività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Ci mostrano anche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pubblicità indesiderate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Solitamente si incontrano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installando programmi da siti poco attendibili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oppure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ad-ons infetti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0212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20"/>
          <p:cNvSpPr txBox="1"/>
          <p:nvPr/>
        </p:nvSpPr>
        <p:spPr>
          <a:xfrm>
            <a:off x="577275" y="4690475"/>
            <a:ext cx="5201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20"/>
          <p:cNvSpPr txBox="1"/>
          <p:nvPr/>
        </p:nvSpPr>
        <p:spPr>
          <a:xfrm>
            <a:off x="501325" y="469812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20"/>
          <p:cNvSpPr/>
          <p:nvPr/>
        </p:nvSpPr>
        <p:spPr>
          <a:xfrm>
            <a:off x="7008025" y="4264825"/>
            <a:ext cx="814500" cy="263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20"/>
          <p:cNvSpPr txBox="1"/>
          <p:nvPr/>
        </p:nvSpPr>
        <p:spPr>
          <a:xfrm>
            <a:off x="4454600" y="1417713"/>
            <a:ext cx="32280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Gli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Adware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sono speciali malware che ci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mostrano pubblicità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quando utilizziamo specifici programmi e tramite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 pop-up allarmistici cercano di convincerci ad acquistare qualche cosa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Spesso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accompagna lo Spyware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1"/>
          <p:cNvSpPr/>
          <p:nvPr/>
        </p:nvSpPr>
        <p:spPr>
          <a:xfrm>
            <a:off x="6567425" y="2368225"/>
            <a:ext cx="1225500" cy="185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1"/>
          <p:cNvSpPr txBox="1"/>
          <p:nvPr>
            <p:ph type="title"/>
          </p:nvPr>
        </p:nvSpPr>
        <p:spPr>
          <a:xfrm>
            <a:off x="241500" y="520700"/>
            <a:ext cx="75024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Privacy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68" name="Google Shape;168;p21"/>
          <p:cNvSpPr txBox="1"/>
          <p:nvPr/>
        </p:nvSpPr>
        <p:spPr>
          <a:xfrm>
            <a:off x="534800" y="1291900"/>
            <a:ext cx="3247500" cy="22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Anche su internet abbiamo diritto alla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privacy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anche in questo caso ci sono l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eggi e normative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 regolano e tutelano i dati personali.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tutela della nostra privacy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viene in soccorso 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GDPR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ovvero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General Data Protection Regulation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il nuovo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Regolamento Europeo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2016/679, in vigore dal 2018.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21"/>
          <p:cNvSpPr/>
          <p:nvPr/>
        </p:nvSpPr>
        <p:spPr>
          <a:xfrm>
            <a:off x="7029450" y="4275525"/>
            <a:ext cx="714600" cy="264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Europa, Europa Unita, Bandiera, Uniti, Europeo, Unione" id="170" name="Google Shape;17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46650" y="1270100"/>
            <a:ext cx="3904976" cy="2603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