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pos="4895">
          <p15:clr>
            <a:srgbClr val="9AA0A6"/>
          </p15:clr>
        </p15:guide>
        <p15:guide id="2" orient="horz" pos="814">
          <p15:clr>
            <a:srgbClr val="9AA0A6"/>
          </p15:clr>
        </p15:guide>
        <p15:guide id="3" pos="454">
          <p15:clr>
            <a:srgbClr val="9AA0A6"/>
          </p15:clr>
        </p15:guide>
        <p15:guide id="4" pos="5443">
          <p15:clr>
            <a:srgbClr val="9AA0A6"/>
          </p15:clr>
        </p15:guide>
        <p15:guide id="5" pos="3823">
          <p15:clr>
            <a:srgbClr val="9AA0A6"/>
          </p15:clr>
        </p15:guide>
        <p15:guide id="6" pos="3742">
          <p15:clr>
            <a:srgbClr val="9AA0A6"/>
          </p15:clr>
        </p15:guide>
        <p15:guide id="7" orient="horz" pos="2705">
          <p15:clr>
            <a:srgbClr val="9AA0A6"/>
          </p15:clr>
        </p15:guide>
        <p15:guide id="8" pos="256">
          <p15:clr>
            <a:srgbClr val="9AA0A6"/>
          </p15:clr>
        </p15:guide>
        <p15:guide id="9" pos="624">
          <p15:clr>
            <a:srgbClr val="9AA0A6"/>
          </p15:clr>
        </p15:guide>
        <p15:guide id="10" pos="4479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4895"/>
        <p:guide pos="814" orient="horz"/>
        <p:guide pos="454"/>
        <p:guide pos="5443"/>
        <p:guide pos="3823"/>
        <p:guide pos="3742"/>
        <p:guide pos="2705" orient="horz"/>
        <p:guide pos="256"/>
        <p:guide pos="624"/>
        <p:guide pos="4479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e1042fb8a7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ge1042fb8a7_0_4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dc003eb95a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gdc003eb95a_0_2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dc003eb95a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gdc003eb95a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e1042fb8a7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ge1042fb8a7_0_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dfb5f05ce8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gdfb5f05ce8_0_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e1042fb8a7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ge1042fb8a7_0_1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e1042fb8a7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ge1042fb8a7_0_3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titolo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testo verticale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874764" y="-1217413"/>
            <a:ext cx="339447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verticale e testo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6012656" y="771525"/>
            <a:ext cx="3290888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821656" y="-1209675"/>
            <a:ext cx="3290888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contenuto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stazione sezione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2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fronto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titolo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uoto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con didascalia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magine con didascalia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jpg"/><Relationship Id="rId4" Type="http://schemas.openxmlformats.org/officeDocument/2006/relationships/image" Target="../media/image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jpg"/><Relationship Id="rId4" Type="http://schemas.openxmlformats.org/officeDocument/2006/relationships/image" Target="../media/image1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jpg"/><Relationship Id="rId4" Type="http://schemas.openxmlformats.org/officeDocument/2006/relationships/image" Target="../media/image1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jpg"/><Relationship Id="rId4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jpg"/><Relationship Id="rId4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jp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3"/>
          <p:cNvSpPr txBox="1"/>
          <p:nvPr>
            <p:ph type="ctrTitle"/>
          </p:nvPr>
        </p:nvSpPr>
        <p:spPr>
          <a:xfrm>
            <a:off x="5096785" y="1383134"/>
            <a:ext cx="3840479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76969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3300"/>
              <a:buFont typeface="Calibri"/>
              <a:buNone/>
            </a:pPr>
            <a:r>
              <a:rPr b="1" lang="it-IT" sz="3300">
                <a:solidFill>
                  <a:srgbClr val="4E9CBA"/>
                </a:solidFill>
              </a:rPr>
              <a:t>SERVIZI CLOUD</a:t>
            </a:r>
            <a:endParaRPr b="1" sz="3300" cap="small">
              <a:solidFill>
                <a:srgbClr val="4E9CBA"/>
              </a:solidFill>
            </a:endParaRPr>
          </a:p>
        </p:txBody>
      </p:sp>
      <p:sp>
        <p:nvSpPr>
          <p:cNvPr id="86" name="Google Shape;86;p13"/>
          <p:cNvSpPr txBox="1"/>
          <p:nvPr>
            <p:ph idx="1" type="subTitle"/>
          </p:nvPr>
        </p:nvSpPr>
        <p:spPr>
          <a:xfrm>
            <a:off x="5096785" y="2675778"/>
            <a:ext cx="3840479" cy="4601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800"/>
              <a:buNone/>
            </a:pPr>
            <a:r>
              <a:rPr b="1" lang="it-IT" sz="1800">
                <a:solidFill>
                  <a:srgbClr val="17A25F"/>
                </a:solidFill>
              </a:rPr>
              <a:t>Nome Cognome relatore relatrice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Google Shape;178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22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5. Foto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80" name="Google Shape;180;p22"/>
          <p:cNvSpPr txBox="1"/>
          <p:nvPr/>
        </p:nvSpPr>
        <p:spPr>
          <a:xfrm>
            <a:off x="341700" y="993000"/>
            <a:ext cx="1952400" cy="2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t/>
            </a:r>
            <a:endParaRPr sz="1700"/>
          </a:p>
        </p:txBody>
      </p:sp>
      <p:sp>
        <p:nvSpPr>
          <p:cNvPr id="181" name="Google Shape;181;p22"/>
          <p:cNvSpPr txBox="1"/>
          <p:nvPr/>
        </p:nvSpPr>
        <p:spPr>
          <a:xfrm>
            <a:off x="341700" y="1224600"/>
            <a:ext cx="34335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Foto si divide in: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Parte superiore,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dove troveremo barra di ricerca e tasto carica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Parte centrale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dove potremo visualizzare le nostre foto e i video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Barra laterale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che ci permetterà di navigare tra le varie cartelle, creare raccolte di foto con animazioni, visualizzare i preferiti o i file archiviati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" name="Google Shape;182;p22"/>
          <p:cNvSpPr txBox="1"/>
          <p:nvPr/>
        </p:nvSpPr>
        <p:spPr>
          <a:xfrm>
            <a:off x="1848600" y="164475"/>
            <a:ext cx="5201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p22"/>
          <p:cNvSpPr txBox="1"/>
          <p:nvPr/>
        </p:nvSpPr>
        <p:spPr>
          <a:xfrm>
            <a:off x="1884300" y="264525"/>
            <a:ext cx="5130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4" name="Google Shape;184;p22"/>
          <p:cNvSpPr/>
          <p:nvPr/>
        </p:nvSpPr>
        <p:spPr>
          <a:xfrm>
            <a:off x="7008025" y="4264825"/>
            <a:ext cx="814500" cy="263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85" name="Google Shape;185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43025" y="2028200"/>
            <a:ext cx="4975651" cy="1736325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86" name="Google Shape;186;p22"/>
          <p:cNvSpPr/>
          <p:nvPr/>
        </p:nvSpPr>
        <p:spPr>
          <a:xfrm>
            <a:off x="4637400" y="2028200"/>
            <a:ext cx="3741000" cy="1524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22"/>
          <p:cNvSpPr/>
          <p:nvPr/>
        </p:nvSpPr>
        <p:spPr>
          <a:xfrm>
            <a:off x="4593325" y="2237575"/>
            <a:ext cx="4220100" cy="15657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22"/>
          <p:cNvSpPr/>
          <p:nvPr/>
        </p:nvSpPr>
        <p:spPr>
          <a:xfrm>
            <a:off x="3943025" y="2237575"/>
            <a:ext cx="650400" cy="10884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Google Shape;193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23"/>
          <p:cNvSpPr txBox="1"/>
          <p:nvPr>
            <p:ph type="title"/>
          </p:nvPr>
        </p:nvSpPr>
        <p:spPr>
          <a:xfrm>
            <a:off x="241495" y="528070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GLOSSARIO</a:t>
            </a:r>
            <a:endParaRPr/>
          </a:p>
        </p:txBody>
      </p:sp>
      <p:sp>
        <p:nvSpPr>
          <p:cNvPr id="195" name="Google Shape;195;p23"/>
          <p:cNvSpPr txBox="1"/>
          <p:nvPr/>
        </p:nvSpPr>
        <p:spPr>
          <a:xfrm>
            <a:off x="756150" y="1295600"/>
            <a:ext cx="8229600" cy="3309300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Cloud: 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spazio di archiviazione accessibile in qualsiasi momento e da qualsiasi dispositivo grazie alla connessione internet.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File: 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dati archiviati in un computer o dispositivo mobile.</a:t>
            </a:r>
            <a:r>
              <a:rPr b="1" baseline="30000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1" baseline="30000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Byte: </a:t>
            </a:r>
            <a:r>
              <a:rPr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unità di misura con la quale in informatica si indica la capacità di memoria di un dispositivo o la grandezza di un file. Le unità di misura più utilizzate sono pertanto KB, MB, GB e TB</a:t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" name="Google Shape;200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4"/>
          <p:cNvSpPr txBox="1"/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INDICE</a:t>
            </a:r>
            <a:endParaRPr/>
          </a:p>
        </p:txBody>
      </p:sp>
      <p:sp>
        <p:nvSpPr>
          <p:cNvPr id="93" name="Google Shape;93;p14"/>
          <p:cNvSpPr txBox="1"/>
          <p:nvPr/>
        </p:nvSpPr>
        <p:spPr>
          <a:xfrm>
            <a:off x="341697" y="1326308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1" i="0" sz="1400" u="none" cap="none" strike="noStrik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14"/>
          <p:cNvSpPr txBox="1"/>
          <p:nvPr/>
        </p:nvSpPr>
        <p:spPr>
          <a:xfrm>
            <a:off x="856250" y="1385325"/>
            <a:ext cx="5352900" cy="25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CLOUD: COS’È?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GMAIL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DRIVE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CALENDAR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FOTO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GLOSSARIO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14"/>
          <p:cNvSpPr txBox="1"/>
          <p:nvPr/>
        </p:nvSpPr>
        <p:spPr>
          <a:xfrm>
            <a:off x="5543550" y="1259625"/>
            <a:ext cx="16098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3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4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5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7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9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11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5"/>
          <p:cNvSpPr txBox="1"/>
          <p:nvPr>
            <p:ph type="title"/>
          </p:nvPr>
        </p:nvSpPr>
        <p:spPr>
          <a:xfrm>
            <a:off x="241495" y="528070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45720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500">
                <a:solidFill>
                  <a:srgbClr val="4E9CBA"/>
                </a:solidFill>
              </a:rPr>
              <a:t>1. CLOUD - Cos’è?</a:t>
            </a:r>
            <a:endParaRPr/>
          </a:p>
        </p:txBody>
      </p:sp>
      <p:sp>
        <p:nvSpPr>
          <p:cNvPr id="102" name="Google Shape;102;p15"/>
          <p:cNvSpPr txBox="1"/>
          <p:nvPr/>
        </p:nvSpPr>
        <p:spPr>
          <a:xfrm>
            <a:off x="341697" y="1326308"/>
            <a:ext cx="82296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1" i="0" sz="1400" u="none" cap="none" strike="noStrik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15"/>
          <p:cNvSpPr txBox="1"/>
          <p:nvPr/>
        </p:nvSpPr>
        <p:spPr>
          <a:xfrm>
            <a:off x="762300" y="1418900"/>
            <a:ext cx="7809000" cy="34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Il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C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loud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è una tecnologia informatica tramite la quale  vengono messi a disposizione dell’utente servizi ac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cessibili in rete. Ad esempio potremo avere uno spazio di archiviazione online, potremo lavorare sui nostri file online o condividere file e cartelle. 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Grazie al Cloud potremo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raccogliere in un unico luogo tutti i file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che riteniamo importanti e che non desideriamo perdere senza ricorrere a memorie esterne come hard disk o chiavette USB. Una volta caricati i nostri file nel Cloud potremo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visualizzarli e scaricarli in qualsiasi momento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Il 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c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loud ci permette anche di effettuare un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backup del dispositivo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che ci interessa, così da avere, eventualmente, una copia di ciò che è presente su esso.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Potremo, inoltre,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condividere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i file e i dati raccolti nel nostro cloud molto velocemente, ricordiamo infatti che condividere non vuol dire inviare.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Google, con il nostro account, ci fornisce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15 GB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di base condiviso tra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Gmail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Drive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Foto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6"/>
          <p:cNvSpPr txBox="1"/>
          <p:nvPr/>
        </p:nvSpPr>
        <p:spPr>
          <a:xfrm>
            <a:off x="507300" y="1465375"/>
            <a:ext cx="3267900" cy="2558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Gmail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è il servizio di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posta elettronica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cloud 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 Google.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Potremo, infatti,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visualizzare le nostre email da qualsiasi dispositivo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dopo aver effettuato l’accesso al nostro account.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Gmail funge da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archivio per le mail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che riceviamo, queste non verranno eliminate se non saremo noi a farlo. </a:t>
            </a:r>
            <a:endParaRPr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16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2. Gmail</a:t>
            </a:r>
            <a:endParaRPr b="1" sz="2500">
              <a:solidFill>
                <a:srgbClr val="4E9CBA"/>
              </a:solidFill>
            </a:endParaRPr>
          </a:p>
        </p:txBody>
      </p:sp>
      <p:pic>
        <p:nvPicPr>
          <p:cNvPr id="111" name="Google Shape;11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15550" y="1502896"/>
            <a:ext cx="4864800" cy="24830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Google Shape;116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17"/>
          <p:cNvSpPr txBox="1"/>
          <p:nvPr/>
        </p:nvSpPr>
        <p:spPr>
          <a:xfrm>
            <a:off x="507300" y="1465375"/>
            <a:ext cx="3267900" cy="312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Drive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è un ulteriore servizio fornito da Google.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Grazie al nostro account avremo, infatti, uno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spazio cloud nel quale raccogliere qualsiasi tipo di file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così da averne una copia sempre accessibile online. 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Posso </a:t>
            </a:r>
            <a:r>
              <a:rPr b="1"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condividere</a:t>
            </a: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tramite  link o email, i file che desidero, inviandoli ad altre persone. 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Posso anche </a:t>
            </a:r>
            <a:r>
              <a:rPr b="1"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creare</a:t>
            </a: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diversi tipi di documenti.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 spazio a disposizione è limitato, ma grazie a </a:t>
            </a:r>
            <a:r>
              <a:rPr b="1"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Google One</a:t>
            </a: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possiamo espanderlo con un </a:t>
            </a:r>
            <a:r>
              <a:rPr b="1"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abbonamento mensile/annuale</a:t>
            </a: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 seconda dei nostri </a:t>
            </a:r>
            <a:r>
              <a:rPr lang="it-IT" sz="13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bisogni</a:t>
            </a: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17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3</a:t>
            </a:r>
            <a:r>
              <a:rPr b="1" lang="it-IT" sz="2500">
                <a:solidFill>
                  <a:srgbClr val="4E9CBA"/>
                </a:solidFill>
              </a:rPr>
              <a:t>. Drive</a:t>
            </a:r>
            <a:endParaRPr b="1" sz="2500">
              <a:solidFill>
                <a:srgbClr val="4E9CBA"/>
              </a:solidFill>
            </a:endParaRPr>
          </a:p>
        </p:txBody>
      </p:sp>
      <p:pic>
        <p:nvPicPr>
          <p:cNvPr id="119" name="Google Shape;11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93837" y="1596701"/>
            <a:ext cx="3856987" cy="2861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8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3. Drive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26" name="Google Shape;126;p18"/>
          <p:cNvSpPr/>
          <p:nvPr/>
        </p:nvSpPr>
        <p:spPr>
          <a:xfrm>
            <a:off x="7072325" y="623900"/>
            <a:ext cx="171600" cy="15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18"/>
          <p:cNvSpPr/>
          <p:nvPr/>
        </p:nvSpPr>
        <p:spPr>
          <a:xfrm>
            <a:off x="6959100" y="1628850"/>
            <a:ext cx="1512000" cy="2554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18"/>
          <p:cNvSpPr/>
          <p:nvPr/>
        </p:nvSpPr>
        <p:spPr>
          <a:xfrm>
            <a:off x="7015175" y="4239750"/>
            <a:ext cx="907200" cy="291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18"/>
          <p:cNvSpPr txBox="1"/>
          <p:nvPr/>
        </p:nvSpPr>
        <p:spPr>
          <a:xfrm>
            <a:off x="365200" y="1116775"/>
            <a:ext cx="3751200" cy="423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 nostro drive si presenta come un vero e proprio archivio, diviso in: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Barra di ricerca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dove potremo ricercare i file tramite il nome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Parte centrale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nella quale vedremo i f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ile aperti di recente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le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cartelle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create e 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file caricati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non inseriti in una cartella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Menu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che ci permetterà di navigare tra il mio archivio, quello di backup del mio computer e i file che altre persone hanno condiviso con me, speciali e cestino e il tasto nuovo, tramite cui aggiungere file o creare cartelle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GB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archiviazione utilizzati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0" name="Google Shape;130;p18"/>
          <p:cNvPicPr preferRelativeResize="0"/>
          <p:nvPr/>
        </p:nvPicPr>
        <p:blipFill rotWithShape="1">
          <a:blip r:embed="rId4">
            <a:alphaModFix/>
          </a:blip>
          <a:srcRect b="3081" l="0" r="0" t="0"/>
          <a:stretch/>
        </p:blipFill>
        <p:spPr>
          <a:xfrm>
            <a:off x="4019250" y="1699237"/>
            <a:ext cx="4879925" cy="2414024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31" name="Google Shape;131;p18"/>
          <p:cNvSpPr/>
          <p:nvPr/>
        </p:nvSpPr>
        <p:spPr>
          <a:xfrm>
            <a:off x="4623350" y="1699225"/>
            <a:ext cx="1916400" cy="1524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18"/>
          <p:cNvSpPr/>
          <p:nvPr/>
        </p:nvSpPr>
        <p:spPr>
          <a:xfrm>
            <a:off x="4663475" y="2027050"/>
            <a:ext cx="4044600" cy="20862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18"/>
          <p:cNvSpPr/>
          <p:nvPr/>
        </p:nvSpPr>
        <p:spPr>
          <a:xfrm>
            <a:off x="4019250" y="1874650"/>
            <a:ext cx="644100" cy="8130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18"/>
          <p:cNvSpPr/>
          <p:nvPr/>
        </p:nvSpPr>
        <p:spPr>
          <a:xfrm>
            <a:off x="4019250" y="2787975"/>
            <a:ext cx="603900" cy="1524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Google Shape;139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19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4. Calendar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41" name="Google Shape;141;p19"/>
          <p:cNvSpPr txBox="1"/>
          <p:nvPr/>
        </p:nvSpPr>
        <p:spPr>
          <a:xfrm>
            <a:off x="341700" y="993000"/>
            <a:ext cx="1952400" cy="2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t/>
            </a:r>
            <a:endParaRPr sz="1700"/>
          </a:p>
        </p:txBody>
      </p:sp>
      <p:sp>
        <p:nvSpPr>
          <p:cNvPr id="142" name="Google Shape;142;p19"/>
          <p:cNvSpPr txBox="1"/>
          <p:nvPr/>
        </p:nvSpPr>
        <p:spPr>
          <a:xfrm>
            <a:off x="341700" y="1224600"/>
            <a:ext cx="34335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Calendar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di Google ci permette di avere sempre a disposizione i nostri impegni salvati su di esso.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Tramite questa funzione di Google possiamo infatti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programmare su un calendario virtuale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i nostri impegni così da poterli consultare ovunque ci troveremo, su qualsiasi dispositivo.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Viene quindi usato come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agenda virtuale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sia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privata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che condivisa, poiché mi sarà possibile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condividere un evento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con i miei contatti tramite mail. 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p19"/>
          <p:cNvSpPr txBox="1"/>
          <p:nvPr/>
        </p:nvSpPr>
        <p:spPr>
          <a:xfrm>
            <a:off x="1848600" y="164475"/>
            <a:ext cx="5201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19"/>
          <p:cNvSpPr txBox="1"/>
          <p:nvPr/>
        </p:nvSpPr>
        <p:spPr>
          <a:xfrm>
            <a:off x="1884300" y="264525"/>
            <a:ext cx="5130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19"/>
          <p:cNvSpPr/>
          <p:nvPr/>
        </p:nvSpPr>
        <p:spPr>
          <a:xfrm>
            <a:off x="7008025" y="4264825"/>
            <a:ext cx="814500" cy="263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46" name="Google Shape;146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15500" y="1586419"/>
            <a:ext cx="4884648" cy="2477951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Google Shape;151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20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4. Calendar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53" name="Google Shape;153;p20"/>
          <p:cNvSpPr txBox="1"/>
          <p:nvPr/>
        </p:nvSpPr>
        <p:spPr>
          <a:xfrm>
            <a:off x="341700" y="993000"/>
            <a:ext cx="1952400" cy="2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t/>
            </a:r>
            <a:endParaRPr sz="1700"/>
          </a:p>
        </p:txBody>
      </p:sp>
      <p:sp>
        <p:nvSpPr>
          <p:cNvPr id="154" name="Google Shape;154;p20"/>
          <p:cNvSpPr txBox="1"/>
          <p:nvPr/>
        </p:nvSpPr>
        <p:spPr>
          <a:xfrm>
            <a:off x="341700" y="1224600"/>
            <a:ext cx="34335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Calendar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sarà diviso in: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Parte superiore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dalla quale potremo navigare avanti e indietro nel calendario, oppure visualizzare da solo una giornata ad un anno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Parte centrale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dove vedremo i nostri impegni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Barra laterale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dove avremo un calendario per orientarci, etichette tramite le quali riconoscere gli impegni e il tasto crea, che ci permetterà di aggiungere una voce al calendario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Google Shape;155;p20"/>
          <p:cNvSpPr txBox="1"/>
          <p:nvPr/>
        </p:nvSpPr>
        <p:spPr>
          <a:xfrm>
            <a:off x="1848600" y="164475"/>
            <a:ext cx="5201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" name="Google Shape;156;p20"/>
          <p:cNvSpPr txBox="1"/>
          <p:nvPr/>
        </p:nvSpPr>
        <p:spPr>
          <a:xfrm>
            <a:off x="1884300" y="264525"/>
            <a:ext cx="5130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Google Shape;157;p20"/>
          <p:cNvSpPr/>
          <p:nvPr/>
        </p:nvSpPr>
        <p:spPr>
          <a:xfrm>
            <a:off x="7008025" y="4264825"/>
            <a:ext cx="814500" cy="263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8" name="Google Shape;158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15500" y="1586419"/>
            <a:ext cx="4884648" cy="2477951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59" name="Google Shape;159;p20"/>
          <p:cNvSpPr/>
          <p:nvPr/>
        </p:nvSpPr>
        <p:spPr>
          <a:xfrm>
            <a:off x="4539125" y="1586425"/>
            <a:ext cx="3972600" cy="1524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p20"/>
          <p:cNvSpPr/>
          <p:nvPr/>
        </p:nvSpPr>
        <p:spPr>
          <a:xfrm>
            <a:off x="4600325" y="1767425"/>
            <a:ext cx="4039800" cy="22968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20"/>
          <p:cNvSpPr/>
          <p:nvPr/>
        </p:nvSpPr>
        <p:spPr>
          <a:xfrm>
            <a:off x="3882600" y="1767425"/>
            <a:ext cx="656400" cy="15726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Google Shape;166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21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5</a:t>
            </a:r>
            <a:r>
              <a:rPr b="1" lang="it-IT" sz="2500">
                <a:solidFill>
                  <a:srgbClr val="4E9CBA"/>
                </a:solidFill>
              </a:rPr>
              <a:t>. Foto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68" name="Google Shape;168;p21"/>
          <p:cNvSpPr txBox="1"/>
          <p:nvPr/>
        </p:nvSpPr>
        <p:spPr>
          <a:xfrm>
            <a:off x="341700" y="993000"/>
            <a:ext cx="1952400" cy="2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t/>
            </a:r>
            <a:endParaRPr sz="1700"/>
          </a:p>
        </p:txBody>
      </p:sp>
      <p:sp>
        <p:nvSpPr>
          <p:cNvPr id="169" name="Google Shape;169;p21"/>
          <p:cNvSpPr txBox="1"/>
          <p:nvPr/>
        </p:nvSpPr>
        <p:spPr>
          <a:xfrm>
            <a:off x="341700" y="1224600"/>
            <a:ext cx="3433500" cy="34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Foto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di Google è un servizio cloud simile a drive, ma esclusivamente dedicato alle foto e ai video.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Questa funzionalità di google ci permetterà quindi di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creare un archivio di foto e video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sempre a nostra disposizione.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 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Potremo effettuare un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backup della nostra galleria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che sia quella del pc o del cellulare, e raccogliere qui tutte le nostre foto e video.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Lo spazio a disposizione è condiviso con le altre funzioni di Google, quindi di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15GB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a </a:t>
            </a:r>
            <a:r>
              <a:rPr lang="it-IT"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meno che non si opti per Google One. </a:t>
            </a:r>
            <a:endParaRPr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0" name="Google Shape;170;p21"/>
          <p:cNvSpPr txBox="1"/>
          <p:nvPr/>
        </p:nvSpPr>
        <p:spPr>
          <a:xfrm>
            <a:off x="1848600" y="164475"/>
            <a:ext cx="5201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1" name="Google Shape;171;p21"/>
          <p:cNvSpPr txBox="1"/>
          <p:nvPr/>
        </p:nvSpPr>
        <p:spPr>
          <a:xfrm>
            <a:off x="1884300" y="264525"/>
            <a:ext cx="5130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" name="Google Shape;172;p21"/>
          <p:cNvSpPr/>
          <p:nvPr/>
        </p:nvSpPr>
        <p:spPr>
          <a:xfrm>
            <a:off x="7008025" y="4264825"/>
            <a:ext cx="814500" cy="263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73" name="Google Shape;173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43025" y="2028200"/>
            <a:ext cx="4975651" cy="1736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