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2084680d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e2084680df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dff06c05f1_0_1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dff06c05f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2084680d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e2084680df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2084680d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e2084680df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9.jp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9.jpg"/><Relationship Id="rId5" Type="http://schemas.openxmlformats.org/officeDocument/2006/relationships/image" Target="../media/image6.png"/><Relationship Id="rId6" Type="http://schemas.openxmlformats.org/officeDocument/2006/relationships/image" Target="../media/image14.png"/><Relationship Id="rId7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ACCOUNT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2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Account e Account</a:t>
            </a:r>
            <a:endParaRPr/>
          </a:p>
        </p:txBody>
      </p:sp>
      <p:sp>
        <p:nvSpPr>
          <p:cNvPr id="180" name="Google Shape;180;p22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2"/>
          <p:cNvSpPr txBox="1"/>
          <p:nvPr/>
        </p:nvSpPr>
        <p:spPr>
          <a:xfrm>
            <a:off x="762300" y="1418900"/>
            <a:ext cx="7809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account che possiamo creare con i provider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visti precedentemente sono anche quelli che ci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permettono di creare account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anche su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altri siti e social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Spesso,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registrazione ci chiederà di utilizzare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oltre ad un nome utente,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non potremo creare sul momento nel sito o social, ma dovremo usare una delle email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create in precedenza con questi o altri provider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88" name="Google Shape;188;p23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Provider: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società che fornisce un servizio telematico come posta elettronica e/o accesso ad internet. 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Nome utente: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nome con il quale l'utente viene riconosciuto da un computer, da un programma o da un server. Può coincidere con l’indirizzo email personale.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DI COSA SI TRATTA?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UN ACCOUNT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UN ACCOUNT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PROVIDER DI ACCOUNT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Account - Di cosa si tratta? 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L’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account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è una funzionalità fornita da alcuni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provider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siti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 quali ci permettono di creare un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nome utente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 una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password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 modo da gestire i nostri dati.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 account viene creato per poter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accedere a servizi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di mailing, social network, accedere a tutti quei siti che richiedono di identificarci per fare in modo che solo chi conosce nome utente e password possa accedere, come servizi bancari o negozi online e così via.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Avere un account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rende più sicura la nostra navigazione su internet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dal momento che solo noi potremo accedere al nostro account ed evitare che terzi possano modificare o rubare i nostri dati.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42756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Quando vorremo creare un account su qualsiasi sito o provider, ci verrà chiesto di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inserire dei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 quali possono variare leggermente dall’uno all’altro, ma solitamente si tratta di: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Nome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cognome</a:t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rgbClr val="03A63C"/>
                </a:solidFill>
                <a:latin typeface="Calibri"/>
                <a:ea typeface="Calibri"/>
                <a:cs typeface="Calibri"/>
                <a:sym typeface="Calibri"/>
              </a:rPr>
              <a:t>Data di nascita</a:t>
            </a:r>
            <a:endParaRPr b="1">
              <a:solidFill>
                <a:srgbClr val="03A63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rgbClr val="0597F2"/>
                </a:solidFill>
                <a:latin typeface="Calibri"/>
                <a:ea typeface="Calibri"/>
                <a:cs typeface="Calibri"/>
                <a:sym typeface="Calibri"/>
              </a:rPr>
              <a:t>EMail </a:t>
            </a:r>
            <a:endParaRPr b="1">
              <a:solidFill>
                <a:srgbClr val="0597F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rgbClr val="F29F05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endParaRPr b="1">
              <a:solidFill>
                <a:srgbClr val="F29F0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</a:t>
            </a:r>
            <a:r>
              <a:rPr b="1" lang="it-IT" sz="2500">
                <a:solidFill>
                  <a:srgbClr val="4E9CBA"/>
                </a:solidFill>
              </a:rPr>
              <a:t>Creare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4950" y="983763"/>
            <a:ext cx="2798850" cy="3521324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2" name="Google Shape;112;p16"/>
          <p:cNvSpPr/>
          <p:nvPr/>
        </p:nvSpPr>
        <p:spPr>
          <a:xfrm>
            <a:off x="4956025" y="1605150"/>
            <a:ext cx="26967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4956025" y="1926750"/>
            <a:ext cx="26967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4956025" y="2248350"/>
            <a:ext cx="26967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4956025" y="2707900"/>
            <a:ext cx="26967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Gestire un account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407025" y="1210575"/>
            <a:ext cx="4462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Quando creiamo un account assicuriamoci che la nostra password non sia facilmente intuibile, evitando quindi di usare combinazioni come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NOME COGNOME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DATA DI NASCITA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Sarebbe preferibile utilizzare una combinazione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lettere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numeri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simboli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di almeno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dodici caratteri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Dal momento che ogni sito, ormai, richiede un account per accedere, è preferibile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tenere traccia dei nostri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scrivendoli su un supporto a parte 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utilizzando programmi appositi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ci permettano sia di generare password sicure, sia di salvare nome utente e password per potervi accedere in qualsiasi momento.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4950" y="983763"/>
            <a:ext cx="2798850" cy="3521324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5" name="Google Shape;125;p17"/>
          <p:cNvSpPr/>
          <p:nvPr/>
        </p:nvSpPr>
        <p:spPr>
          <a:xfrm>
            <a:off x="4971775" y="2264300"/>
            <a:ext cx="26652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4971775" y="2240450"/>
            <a:ext cx="250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A444sft97!wd</a:t>
            </a:r>
            <a:endParaRPr sz="12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Provider di account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407025" y="1455300"/>
            <a:ext cx="4294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provider di account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è un servizio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mi permette di creare, attraverso nome utente e password, un account personale al quale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potrò accedere esclusivamente con le credenziali da me create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principali provider di account sono: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Google Gmail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Microsoft Outlook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Yahoo! Mail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990000" y="3922225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3700" y="2035013"/>
            <a:ext cx="1180275" cy="118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59725" y="2182550"/>
            <a:ext cx="1180275" cy="88521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 txBox="1"/>
          <p:nvPr/>
        </p:nvSpPr>
        <p:spPr>
          <a:xfrm>
            <a:off x="1606950" y="430200"/>
            <a:ext cx="36441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96713" y="2035025"/>
            <a:ext cx="1180275" cy="118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Provider di account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endParaRPr sz="1700"/>
          </a:p>
        </p:txBody>
      </p:sp>
      <p:sp>
        <p:nvSpPr>
          <p:cNvPr id="147" name="Google Shape;147;p19"/>
          <p:cNvSpPr txBox="1"/>
          <p:nvPr/>
        </p:nvSpPr>
        <p:spPr>
          <a:xfrm>
            <a:off x="648675" y="1386450"/>
            <a:ext cx="312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servizio di mailing offerto da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lnserendo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i nostri dati nel modulo dedicato potremo creare un nostro account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una email.</a:t>
            </a:r>
            <a:endParaRPr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Gmail si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integra perfettamente con il sistema Android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permettendoci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gestire il nostro dispositivo al meglio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1148475" y="462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0713" y="1053075"/>
            <a:ext cx="3838412" cy="32924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Provider di account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Microsoft Outlook</a:t>
            </a:r>
            <a:endParaRPr sz="1700"/>
          </a:p>
        </p:txBody>
      </p:sp>
      <p:sp>
        <p:nvSpPr>
          <p:cNvPr id="158" name="Google Shape;158;p20"/>
          <p:cNvSpPr txBox="1"/>
          <p:nvPr/>
        </p:nvSpPr>
        <p:spPr>
          <a:xfrm>
            <a:off x="648675" y="1386450"/>
            <a:ext cx="3128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Outlook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il servizio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mailing offerto invece da Microsoft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Anche in questo caso potrete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rimanere collegati allo  stesso account da più dispositivi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averlo a disposizione ovunque.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Offre alcuni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vantaggi simili a quelli di Gmail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Si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integra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molto bene con la suite Office e Office 365.</a:t>
            </a:r>
            <a:endParaRPr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1148475" y="462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6375" y="1771224"/>
            <a:ext cx="2331250" cy="178555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2" name="Google Shape;16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6925" y="1542064"/>
            <a:ext cx="2212200" cy="224387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Provider di account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Yahoo! Mail</a:t>
            </a:r>
            <a:endParaRPr sz="1700"/>
          </a:p>
        </p:txBody>
      </p:sp>
      <p:sp>
        <p:nvSpPr>
          <p:cNvPr id="170" name="Google Shape;170;p21"/>
          <p:cNvSpPr txBox="1"/>
          <p:nvPr/>
        </p:nvSpPr>
        <p:spPr>
          <a:xfrm>
            <a:off x="648675" y="1386450"/>
            <a:ext cx="3128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Yahoo! 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forse meno conosciuto dei tre servizi, ma comunque abbastanza diffuso.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Permette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rimanere sempre collegati alla propria mail essendo un servizio cloud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offre servizi simili a Gmail come lo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spazio di archiviazione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calendario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1148475" y="462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607" y="693225"/>
            <a:ext cx="2456782" cy="375705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