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e05a2928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de05a29284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e05a2928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de05a29284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de05a29284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de05a29284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Relationship Id="rId4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Relationship Id="rId4" Type="http://schemas.openxmlformats.org/officeDocument/2006/relationships/image" Target="../media/image9.jpg"/><Relationship Id="rId5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2.jpg"/><Relationship Id="rId5" Type="http://schemas.openxmlformats.org/officeDocument/2006/relationships/image" Target="../media/image8.png"/><Relationship Id="rId6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INTEGRARE DISPOSITIVI DIVERSI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2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171" name="Google Shape;171;p22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di dati che identificano un utente e consentono l’accesso ad un determinato servizio web, che richieda una particolare personalizzazione. Le credenziali per accedere al proprio account sono generalmente formate da un nome utente e una password.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Google.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abbr. di applicazione: programma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dispositivi di tipo mobile (smartphone o tablet)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Cavo USB: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USB definisce cavi per la connessione, la comunicazione e l'alimentazione tra dispositivi e le loro periferiche.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Sincronizzazione del dispositivo: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connessione tramite internet o cavo ad un altro dispositivo sul quale verranno salvati i file del primo.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Sistema operativo: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insieme di componenti software che permettono l’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e la gestione degli elementi hardware, delle periferiche e delle risorse software attraverso un’interfaccia grafica con l’utente.</a:t>
            </a:r>
            <a:endParaRPr b="1" sz="1200">
              <a:solidFill>
                <a:schemeClr val="dk1"/>
              </a:solidFill>
              <a:highlight>
                <a:srgbClr val="FF00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SINCRONIZZARE I DISPOSITIVI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SINCRONIZZAZIONE TRAMITE CAVO USB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SINCRONIZZAZIONE TRAMITE ACCOUNT GOOGLE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10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Sincronizzare i dispositivi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Sincronizzare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 nostri dispositivi ci permette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salvare sul nostro computer file presenti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invece,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sul cellulare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Potremmo aver bisogno di una sincronizzazione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per non perdere file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creandone quindi una copia sul nostro pc, magari perchè vogliamo cambiare dispositivo e semplicemente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per una maggiore sicurezza ed evitare di perdere i nostri dati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sincronizzazione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dei dispositivi può avvenire in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diversi modi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ad esempio: 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tramite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cavo USB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oppure utilizzando il nostro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account di Google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Di seguito vedremo come fare in entrambi i modi utilizzando un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sistema operativo Android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748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evitare di utilizzare la connessione internet, nel caso in cui questa sia lenta o poco stabile, possiamo ricorrere 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sincronizzazione tramite USB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utilizzando il cavo che solitamente viene dato in dotazione quando acquistiamo un cellulare.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Dovremo quindi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collegare il cellulare ad una delle porte USB del nostro computer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metodo più semplice è utilizzare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Esplora File di Windows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Sincronizzazione tramite cavo USB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4988" y="1292702"/>
            <a:ext cx="3830019" cy="255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/>
          <p:nvPr/>
        </p:nvSpPr>
        <p:spPr>
          <a:xfrm>
            <a:off x="6146950" y="2790575"/>
            <a:ext cx="1010400" cy="640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 txBox="1"/>
          <p:nvPr/>
        </p:nvSpPr>
        <p:spPr>
          <a:xfrm>
            <a:off x="507300" y="1465375"/>
            <a:ext cx="3274800" cy="28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Collegato il vostro cellulare dovrete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sbloccarlo per consentire la connessione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 i due dispositivi.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Fatto questo potrete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visualizzare il vostro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dispositivo dal vostro computer attraverso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Esplora File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oppure cliccando sulla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notifica che comparirà in basso a destra del vostro schermo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vi porterà direttamente al dispositivo.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Sincronizzazione tramite cavo USB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20" name="Google Shape;120;p17"/>
          <p:cNvPicPr preferRelativeResize="0"/>
          <p:nvPr/>
        </p:nvPicPr>
        <p:blipFill rotWithShape="1">
          <a:blip r:embed="rId4">
            <a:alphaModFix/>
          </a:blip>
          <a:srcRect b="19935" l="2300" r="2261" t="29823"/>
          <a:stretch/>
        </p:blipFill>
        <p:spPr>
          <a:xfrm>
            <a:off x="4577475" y="1053075"/>
            <a:ext cx="2982251" cy="1430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/>
          <p:nvPr/>
        </p:nvSpPr>
        <p:spPr>
          <a:xfrm>
            <a:off x="6385525" y="2182300"/>
            <a:ext cx="673800" cy="23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7475" y="3212538"/>
            <a:ext cx="3448050" cy="88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Sincronizzazione tramite cavo USB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407025" y="1455300"/>
            <a:ext cx="33681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Utilizzando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Esplora File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dovremo invece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cliccare su Questo PC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poi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doppio click sul nostro dispositivo visualizzato in elenco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Fatto ciò ci verranno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mostrate delle cartelle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noi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copiare e incollare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sul nostro pc.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18"/>
          <p:cNvPicPr preferRelativeResize="0"/>
          <p:nvPr/>
        </p:nvPicPr>
        <p:blipFill rotWithShape="1">
          <a:blip r:embed="rId5">
            <a:alphaModFix/>
          </a:blip>
          <a:srcRect b="0" l="0" r="0" t="10273"/>
          <a:stretch/>
        </p:blipFill>
        <p:spPr>
          <a:xfrm>
            <a:off x="3775125" y="1053075"/>
            <a:ext cx="3965699" cy="1639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8"/>
          <p:cNvSpPr/>
          <p:nvPr/>
        </p:nvSpPr>
        <p:spPr>
          <a:xfrm>
            <a:off x="3803200" y="2287525"/>
            <a:ext cx="561300" cy="157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8"/>
          <p:cNvSpPr/>
          <p:nvPr/>
        </p:nvSpPr>
        <p:spPr>
          <a:xfrm>
            <a:off x="5734275" y="2105050"/>
            <a:ext cx="724800" cy="294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4" name="Google Shape;134;p18"/>
          <p:cNvPicPr preferRelativeResize="0"/>
          <p:nvPr/>
        </p:nvPicPr>
        <p:blipFill rotWithShape="1">
          <a:blip r:embed="rId6">
            <a:alphaModFix/>
          </a:blip>
          <a:srcRect b="0" l="1234" r="0" t="0"/>
          <a:stretch/>
        </p:blipFill>
        <p:spPr>
          <a:xfrm>
            <a:off x="3799700" y="2742675"/>
            <a:ext cx="3916551" cy="179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/>
          <p:nvPr/>
        </p:nvSpPr>
        <p:spPr>
          <a:xfrm>
            <a:off x="4799025" y="2881975"/>
            <a:ext cx="2744400" cy="1356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Sincronizzazione con account Google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2" name="Google Shape;142;p19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"/>
          <p:cNvSpPr txBox="1"/>
          <p:nvPr/>
        </p:nvSpPr>
        <p:spPr>
          <a:xfrm>
            <a:off x="407025" y="1158875"/>
            <a:ext cx="33681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Usando, invece,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Google per la sincronizzazione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non sarà necessario alcun cavo e potremo farlo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ovunque a patto che ci sia una connessione internet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permettere la sincronizzazione dovremo essere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collegati con il nostro 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 cellulare e poi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aprire le 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telefono, dove dovremo cercare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caso in cui non abbiate eseguito l’accesso potrete farlo direttamente da qui.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Google Shape;144;p19"/>
          <p:cNvPicPr preferRelativeResize="0"/>
          <p:nvPr/>
        </p:nvPicPr>
        <p:blipFill rotWithShape="1">
          <a:blip r:embed="rId4">
            <a:alphaModFix/>
          </a:blip>
          <a:srcRect b="20146" l="0" r="0" t="0"/>
          <a:stretch/>
        </p:blipFill>
        <p:spPr>
          <a:xfrm>
            <a:off x="5388875" y="1053075"/>
            <a:ext cx="2151349" cy="3722074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/>
          <p:nvPr/>
        </p:nvSpPr>
        <p:spPr>
          <a:xfrm>
            <a:off x="5437525" y="3543100"/>
            <a:ext cx="1425600" cy="294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Sincronizzazione con account Google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2" name="Google Shape;152;p20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0"/>
          <p:cNvSpPr txBox="1"/>
          <p:nvPr/>
        </p:nvSpPr>
        <p:spPr>
          <a:xfrm>
            <a:off x="407025" y="1158875"/>
            <a:ext cx="33681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Avendo effettuato l’accesso e dopo aver premuto sulla voce Account, potrete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scegliere l’account da sincronizzare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avete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solo 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sarà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visibile soltanto quello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se ne avete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più di uno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dovrete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scegliere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quello che vi interessa sincronizzare.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Scelto l’account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potrete scegliere le applicazioni da sincronizzare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impostarle su ON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il pulsante accanto dovrà essere colorato.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0175" y="1291900"/>
            <a:ext cx="2069750" cy="33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0"/>
          <p:cNvSpPr/>
          <p:nvPr/>
        </p:nvSpPr>
        <p:spPr>
          <a:xfrm>
            <a:off x="4237600" y="3185250"/>
            <a:ext cx="2022300" cy="294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35700" y="1277488"/>
            <a:ext cx="1747950" cy="334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Sincronizzazione con account Google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3" name="Google Shape;163;p21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1"/>
          <p:cNvSpPr txBox="1"/>
          <p:nvPr/>
        </p:nvSpPr>
        <p:spPr>
          <a:xfrm>
            <a:off x="407025" y="1291900"/>
            <a:ext cx="6837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sincronizzare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 e video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potrebbe rendersi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necessaria l’app Google Foto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potrete trovare nello store del vostro cellulare.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Generalmente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una volta effettuato l’accesso con il proprio account Google,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sincronizzazione avviene in maniera automatica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per assicurarsi che sia effettivamente così e che tutto funzioni come deve potete seguire la procedura appena illustrata.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volta effettuata la sincronizzazione potrete avere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accesso a tutti i vostri file e contatti sincronizzati anche da PC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