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dff06c05f1_0_1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dff06c05f1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0ca1688e9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e0ca1688e9_0_1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e0ca1688e9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e0ca1688e9_0_1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e0ca1688e9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e0ca1688e9_0_1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e0ca1688e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e0ca1688e9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1688e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e0ca1688e9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e0ca1688e9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e0ca1688e9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e0ca1688e9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e0ca1688e9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8.jpg"/><Relationship Id="rId5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Relationship Id="rId4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Relationship Id="rId4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jpg"/><Relationship Id="rId4" Type="http://schemas.openxmlformats.org/officeDocument/2006/relationships/hyperlink" Target="https://it.wikipedia.org/wiki/Pagina_web" TargetMode="External"/><Relationship Id="rId5" Type="http://schemas.openxmlformats.org/officeDocument/2006/relationships/hyperlink" Target="https://it.wikipedia.org/wiki/Finestra_(informatica)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hyperlink" Target="https://www.paneeinternet.it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Relationship Id="rId4" Type="http://schemas.openxmlformats.org/officeDocument/2006/relationships/image" Target="../media/image11.png"/><Relationship Id="rId5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8.jpg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BROWSER E NAVIGAZIONE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2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Cronologia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95" name="Google Shape;19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1450" y="2003887"/>
            <a:ext cx="6106950" cy="203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2"/>
          <p:cNvSpPr txBox="1"/>
          <p:nvPr/>
        </p:nvSpPr>
        <p:spPr>
          <a:xfrm>
            <a:off x="407025" y="1216750"/>
            <a:ext cx="4294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Quando visitiamo un sito, questo rimane memorizzato nella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cronologia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del nostro browser. Questo ci permette di ritrovare un sito visitato in precedenza.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2"/>
          <p:cNvSpPr txBox="1"/>
          <p:nvPr/>
        </p:nvSpPr>
        <p:spPr>
          <a:xfrm>
            <a:off x="990000" y="3922225"/>
            <a:ext cx="429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2"/>
          <p:cNvSpPr/>
          <p:nvPr/>
        </p:nvSpPr>
        <p:spPr>
          <a:xfrm>
            <a:off x="5896350" y="2414000"/>
            <a:ext cx="728700" cy="147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2"/>
          <p:cNvSpPr txBox="1"/>
          <p:nvPr/>
        </p:nvSpPr>
        <p:spPr>
          <a:xfrm>
            <a:off x="484175" y="2736675"/>
            <a:ext cx="11649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Cliccando qui accediamo all’elenco di tutti i siti visitati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2"/>
          <p:cNvSpPr/>
          <p:nvPr/>
        </p:nvSpPr>
        <p:spPr>
          <a:xfrm>
            <a:off x="1771450" y="2413988"/>
            <a:ext cx="760800" cy="147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1" name="Google Shape;201;p22"/>
          <p:cNvCxnSpPr>
            <a:stCxn id="199" idx="3"/>
            <a:endCxn id="200" idx="2"/>
          </p:cNvCxnSpPr>
          <p:nvPr/>
        </p:nvCxnSpPr>
        <p:spPr>
          <a:xfrm flipH="1" rot="10800000">
            <a:off x="1649075" y="2561325"/>
            <a:ext cx="502800" cy="806400"/>
          </a:xfrm>
          <a:prstGeom prst="bentConnector2">
            <a:avLst/>
          </a:prstGeom>
          <a:noFill/>
          <a:ln cap="flat" cmpd="sng" w="28575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3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Cronologia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08" name="Google Shape;208;p23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3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3"/>
          <p:cNvSpPr txBox="1"/>
          <p:nvPr/>
        </p:nvSpPr>
        <p:spPr>
          <a:xfrm>
            <a:off x="365200" y="1116775"/>
            <a:ext cx="484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1" name="Google Shape;211;p23"/>
          <p:cNvPicPr preferRelativeResize="0"/>
          <p:nvPr/>
        </p:nvPicPr>
        <p:blipFill rotWithShape="1">
          <a:blip r:embed="rId4">
            <a:alphaModFix/>
          </a:blip>
          <a:srcRect b="0" l="37217" r="0" t="0"/>
          <a:stretch/>
        </p:blipFill>
        <p:spPr>
          <a:xfrm>
            <a:off x="2978100" y="1486075"/>
            <a:ext cx="5740725" cy="217135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3"/>
          <p:cNvSpPr txBox="1"/>
          <p:nvPr/>
        </p:nvSpPr>
        <p:spPr>
          <a:xfrm>
            <a:off x="241500" y="1769275"/>
            <a:ext cx="27366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Una volta aperta la pagina della nostra cronologia potremo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selezionare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le varie voci facendo click sulla casella corrispondente ed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eliminare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una o più ricerche.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23"/>
          <p:cNvSpPr/>
          <p:nvPr/>
        </p:nvSpPr>
        <p:spPr>
          <a:xfrm>
            <a:off x="8223150" y="1537675"/>
            <a:ext cx="456000" cy="231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3"/>
          <p:cNvSpPr/>
          <p:nvPr/>
        </p:nvSpPr>
        <p:spPr>
          <a:xfrm>
            <a:off x="3099600" y="2350125"/>
            <a:ext cx="238500" cy="231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4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</a:t>
            </a:r>
            <a:r>
              <a:rPr b="1" lang="it-IT" sz="2500">
                <a:solidFill>
                  <a:srgbClr val="4E9CBA"/>
                </a:solidFill>
              </a:rPr>
              <a:t>. Segnalibri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21" name="Google Shape;221;p24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4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4"/>
          <p:cNvSpPr txBox="1"/>
          <p:nvPr/>
        </p:nvSpPr>
        <p:spPr>
          <a:xfrm>
            <a:off x="365200" y="1116775"/>
            <a:ext cx="484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24"/>
          <p:cNvSpPr txBox="1"/>
          <p:nvPr/>
        </p:nvSpPr>
        <p:spPr>
          <a:xfrm>
            <a:off x="241500" y="1291900"/>
            <a:ext cx="2736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segnalibri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sono pagine che abbiamo contrassegnato tramite l’apposito pulsante nella barra di ricerca e ai quali potremo accedere senza dover nuovamente digitare l’URL o fare una nuova ricerca.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Vengono visualizzati subito sotto la barra di ricerca.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Nota: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se non sono presenti sotto la barra di ricerca dovranno essere impostati dalla sezione impostazioni vista in precedenza.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5" name="Google Shape;22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8100" y="2416050"/>
            <a:ext cx="5833589" cy="46072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4"/>
          <p:cNvSpPr/>
          <p:nvPr/>
        </p:nvSpPr>
        <p:spPr>
          <a:xfrm>
            <a:off x="2970450" y="2645475"/>
            <a:ext cx="5939100" cy="23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025" y="2039175"/>
            <a:ext cx="8609601" cy="1189086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5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Segnalibri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34" name="Google Shape;234;p25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5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5"/>
          <p:cNvSpPr txBox="1"/>
          <p:nvPr/>
        </p:nvSpPr>
        <p:spPr>
          <a:xfrm>
            <a:off x="365200" y="1116775"/>
            <a:ext cx="484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25"/>
          <p:cNvSpPr txBox="1"/>
          <p:nvPr/>
        </p:nvSpPr>
        <p:spPr>
          <a:xfrm>
            <a:off x="241500" y="1116775"/>
            <a:ext cx="2736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creare un segnalibro dovremo cliccare sulla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stella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nella barra di ricerca, a destra.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25"/>
          <p:cNvSpPr txBox="1"/>
          <p:nvPr/>
        </p:nvSpPr>
        <p:spPr>
          <a:xfrm>
            <a:off x="365200" y="2817350"/>
            <a:ext cx="26874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Fatto questo potremo anche rinominare la pagina e cliccando su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avremo creato il nostro segnalibro, che andrà ad aggiungersi sotto la barra di ricerca.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25"/>
          <p:cNvSpPr/>
          <p:nvPr/>
        </p:nvSpPr>
        <p:spPr>
          <a:xfrm>
            <a:off x="8640010" y="2039183"/>
            <a:ext cx="231600" cy="210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0" name="Google Shape;240;p25"/>
          <p:cNvCxnSpPr>
            <a:stCxn id="237" idx="3"/>
            <a:endCxn id="239" idx="0"/>
          </p:cNvCxnSpPr>
          <p:nvPr/>
        </p:nvCxnSpPr>
        <p:spPr>
          <a:xfrm>
            <a:off x="2978100" y="1532425"/>
            <a:ext cx="5777700" cy="506700"/>
          </a:xfrm>
          <a:prstGeom prst="bentConnector2">
            <a:avLst/>
          </a:prstGeom>
          <a:noFill/>
          <a:ln cap="flat" cmpd="sng" w="28575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1" name="Google Shape;241;p25"/>
          <p:cNvSpPr/>
          <p:nvPr/>
        </p:nvSpPr>
        <p:spPr>
          <a:xfrm>
            <a:off x="7884787" y="2955350"/>
            <a:ext cx="528000" cy="210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2" name="Google Shape;242;p25"/>
          <p:cNvCxnSpPr>
            <a:stCxn id="238" idx="3"/>
            <a:endCxn id="241" idx="2"/>
          </p:cNvCxnSpPr>
          <p:nvPr/>
        </p:nvCxnSpPr>
        <p:spPr>
          <a:xfrm flipH="1" rot="10800000">
            <a:off x="3052600" y="3166100"/>
            <a:ext cx="5096100" cy="390000"/>
          </a:xfrm>
          <a:prstGeom prst="bentConnector2">
            <a:avLst/>
          </a:prstGeom>
          <a:noFill/>
          <a:ln cap="flat" cmpd="sng" w="28575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7</a:t>
            </a:r>
            <a:r>
              <a:rPr b="1" lang="it-IT" sz="2500">
                <a:solidFill>
                  <a:srgbClr val="4E9CBA"/>
                </a:solidFill>
              </a:rPr>
              <a:t>. Navigare in sicurezza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49" name="Google Shape;249;p26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6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6"/>
          <p:cNvSpPr txBox="1"/>
          <p:nvPr/>
        </p:nvSpPr>
        <p:spPr>
          <a:xfrm>
            <a:off x="365200" y="1116775"/>
            <a:ext cx="484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26"/>
          <p:cNvSpPr txBox="1"/>
          <p:nvPr/>
        </p:nvSpPr>
        <p:spPr>
          <a:xfrm>
            <a:off x="241500" y="1116775"/>
            <a:ext cx="30987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Per navigare su internet è necessario fare attenzione ai siti che visitiamo. Evitiamo siti non attendibili e non clicchiamo su link dei quali non conosciamo la provenienza. 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Non diffondiamo </a:t>
            </a:r>
            <a:r>
              <a:rPr b="1" lang="it-IT" sz="1200">
                <a:latin typeface="Calibri"/>
                <a:ea typeface="Calibri"/>
                <a:cs typeface="Calibri"/>
                <a:sym typeface="Calibri"/>
              </a:rPr>
              <a:t>mai</a:t>
            </a: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 informazioni personali come password, numeri di carte di credito o conti correnti, su siti poco attendibili. 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Utilizziamo password difficili da rintracciare o indovinare, utilizzando preferibilmente una sequenza di numeri, lettere e simboli che non siano riconducibili alle nostre informazioni personali.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Per un’ulteriore protezione possiamo attivare nelle impostazioni, nella sezione sicurezza, una </a:t>
            </a:r>
            <a:r>
              <a:rPr b="1" lang="it-IT" sz="1200">
                <a:latin typeface="Calibri"/>
                <a:ea typeface="Calibri"/>
                <a:cs typeface="Calibri"/>
                <a:sym typeface="Calibri"/>
              </a:rPr>
              <a:t>protezione maggiore</a:t>
            </a: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it-IT" sz="1300">
                <a:latin typeface="Calibri"/>
                <a:ea typeface="Calibri"/>
                <a:cs typeface="Calibri"/>
                <a:sym typeface="Calibri"/>
              </a:rPr>
              <a:t>  </a:t>
            </a:r>
            <a:endParaRPr sz="1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26"/>
          <p:cNvSpPr txBox="1"/>
          <p:nvPr/>
        </p:nvSpPr>
        <p:spPr>
          <a:xfrm>
            <a:off x="365200" y="2840575"/>
            <a:ext cx="268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4" name="Google Shape;254;p26"/>
          <p:cNvPicPr preferRelativeResize="0"/>
          <p:nvPr/>
        </p:nvPicPr>
        <p:blipFill rotWithShape="1">
          <a:blip r:embed="rId4">
            <a:alphaModFix/>
          </a:blip>
          <a:srcRect b="4820" l="0" r="0" t="839"/>
          <a:stretch/>
        </p:blipFill>
        <p:spPr>
          <a:xfrm>
            <a:off x="3325650" y="1442450"/>
            <a:ext cx="5398701" cy="274167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6"/>
          <p:cNvSpPr/>
          <p:nvPr/>
        </p:nvSpPr>
        <p:spPr>
          <a:xfrm>
            <a:off x="3400011" y="2184626"/>
            <a:ext cx="745800" cy="149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6"/>
          <p:cNvSpPr/>
          <p:nvPr/>
        </p:nvSpPr>
        <p:spPr>
          <a:xfrm>
            <a:off x="5898444" y="3208077"/>
            <a:ext cx="2644800" cy="286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7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63" name="Google Shape;263;p27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di dati che identificano un utente e consentono l’accesso ad un determinato servizio web, che richieda una particolare personalizzazione. Le credenziali per accedere al proprio account sono generalmente formate da un nome utente e una password.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Browser: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è un software che consente di navigare il World Wide Web: cioè l’insieme dei siti internet.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Cronologia: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rgbClr val="2021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funzione che memorizza e visualizza in ordine cronologico le pagine visitate con un browser durante la navigazione in Internet o le ricerche effettuate in un motore di ricerca.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Finestra: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rgbClr val="2021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la finestra è un riquadro dello schermo di un computer in cui è possibile svolgere determinate operazioni.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sequenza di caratteri (lettere, numeri, caratteri speciali) utilizzata per accedere in modo esclusivo a una risorsa informatica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Scheda: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funzione che consente di navigare più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pagine web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contemporaneamente, mantenendo però il tutto all'interno di una sola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finestra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in modo da semplificare la navigazione tra l'una e l'altra. 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Segnalibri: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rgbClr val="2021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scorciatoia per aprire l'indirizzo URL di una determinata pagina web. L'uso è analogo a quello di un segnalibro per materiale cartaceo.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BROWSER INTERNET: COS’È E COME SI USA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HOME PAGE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PERSONALIZZAZIONE E CONTROLLO DEL BROWSER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DI NAVIGAZIONE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CRONOLOGIA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SEGNALIBRI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NAVIGARE IN SICUREZZA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10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12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Browser internet - Cos’è e come si usa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browser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è un software che consente di navigare il World Wide Web: cioè l’insieme dei siti internet.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Ogni pagina web è identificata tramite un indirizzo univoco: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URL,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ad esempio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 u="sng">
                <a:solidFill>
                  <a:schemeClr val="hlink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4"/>
              </a:rPr>
              <a:t>https://www.paneeinternet.it/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Generalmente per orientarci nel web e trovare più rapidamente, le pagine, le notizie o i siti che desideriamo ci aiutiamo con un motore di ricerca, ad esempio Google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l quale ci permette di inserire parole chiave tramite le quali ci verranno forniti una serie di risultati.</a:t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26784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Avviato il nostro browser, ad esempio Google Chrome, ci troveremo, solitamente, davanti ad una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home page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come questa, tramite la quale avremo accesso alle diverse funzioni disponibili.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questa pagina potremo anche accedere al nostro account Google o crearne uno.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Home Page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7425" y="1333225"/>
            <a:ext cx="4774560" cy="26856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/>
          <p:nvPr/>
        </p:nvSpPr>
        <p:spPr>
          <a:xfrm>
            <a:off x="8778325" y="1396400"/>
            <a:ext cx="70200" cy="91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"/>
          <p:cNvSpPr/>
          <p:nvPr/>
        </p:nvSpPr>
        <p:spPr>
          <a:xfrm>
            <a:off x="8666050" y="1242025"/>
            <a:ext cx="70200" cy="91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/>
        </p:nvSpPr>
        <p:spPr>
          <a:xfrm>
            <a:off x="507300" y="1465375"/>
            <a:ext cx="26784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Home Page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21" name="Google Shape;12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7425" y="1333225"/>
            <a:ext cx="4774560" cy="2685674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7"/>
          <p:cNvSpPr/>
          <p:nvPr/>
        </p:nvSpPr>
        <p:spPr>
          <a:xfrm>
            <a:off x="8778325" y="1396400"/>
            <a:ext cx="70200" cy="91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7"/>
          <p:cNvSpPr/>
          <p:nvPr/>
        </p:nvSpPr>
        <p:spPr>
          <a:xfrm>
            <a:off x="8666050" y="1242025"/>
            <a:ext cx="70200" cy="91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3185700" y="1333225"/>
            <a:ext cx="4816200" cy="393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4677643" y="2239508"/>
            <a:ext cx="1874100" cy="1335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456100" y="1227975"/>
            <a:ext cx="27297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La Home Page si divide in tre sezioni principali: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superiore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dove possiamo visualizzare le schede aperte e gestirle, barra di ricerca, impostazioni, account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nella quale abbiamo un’ulteriore barra di ricerca e i segnalibri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inferiore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dove troviamo il pulsante per la personalizzazione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7"/>
          <p:cNvSpPr/>
          <p:nvPr/>
        </p:nvSpPr>
        <p:spPr>
          <a:xfrm>
            <a:off x="7444575" y="3845350"/>
            <a:ext cx="603900" cy="178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/>
        </p:nvSpPr>
        <p:spPr>
          <a:xfrm>
            <a:off x="507300" y="1465375"/>
            <a:ext cx="26784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Personalizzazione e controllo del browser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35" name="Google Shape;13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2850" y="1416463"/>
            <a:ext cx="4850450" cy="265592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/>
          <p:nvPr/>
        </p:nvSpPr>
        <p:spPr>
          <a:xfrm>
            <a:off x="8778325" y="1396400"/>
            <a:ext cx="70200" cy="91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8"/>
          <p:cNvSpPr/>
          <p:nvPr/>
        </p:nvSpPr>
        <p:spPr>
          <a:xfrm>
            <a:off x="8666050" y="1242025"/>
            <a:ext cx="70200" cy="91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8"/>
          <p:cNvSpPr txBox="1"/>
          <p:nvPr/>
        </p:nvSpPr>
        <p:spPr>
          <a:xfrm>
            <a:off x="456100" y="1227975"/>
            <a:ext cx="27297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Nella parte superiore possiamo accedere alle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del nostro browser cliccando sui tre puntini accanto all’immagine del nostro account.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Questo ci permetterà di accedere ad un menu tramite il quale gestire il nostro browser, accedere alla cronologia, ai preferiti ed aprire una nuova pagina di navigazione in incognito.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1729" y="2349513"/>
            <a:ext cx="754847" cy="660750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0" name="Google Shape;140;p18"/>
          <p:cNvSpPr/>
          <p:nvPr/>
        </p:nvSpPr>
        <p:spPr>
          <a:xfrm>
            <a:off x="7936495" y="1520054"/>
            <a:ext cx="173100" cy="149400"/>
          </a:xfrm>
          <a:prstGeom prst="ellipse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1" name="Google Shape;141;p18"/>
          <p:cNvCxnSpPr>
            <a:endCxn id="140" idx="3"/>
          </p:cNvCxnSpPr>
          <p:nvPr/>
        </p:nvCxnSpPr>
        <p:spPr>
          <a:xfrm flipH="1" rot="10800000">
            <a:off x="7011745" y="1647575"/>
            <a:ext cx="950100" cy="7017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18"/>
          <p:cNvCxnSpPr>
            <a:endCxn id="140" idx="4"/>
          </p:cNvCxnSpPr>
          <p:nvPr/>
        </p:nvCxnSpPr>
        <p:spPr>
          <a:xfrm flipH="1" rot="10800000">
            <a:off x="7773145" y="1669454"/>
            <a:ext cx="249900" cy="13467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 txBox="1"/>
          <p:nvPr/>
        </p:nvSpPr>
        <p:spPr>
          <a:xfrm>
            <a:off x="507300" y="1465375"/>
            <a:ext cx="26784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</a:t>
            </a:r>
            <a:r>
              <a:rPr b="1" lang="it-IT" sz="2500">
                <a:solidFill>
                  <a:srgbClr val="4E9CBA"/>
                </a:solidFill>
              </a:rPr>
              <a:t>Personalizzazione e controllo del browser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456100" y="1227975"/>
            <a:ext cx="42312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Nuova scheda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per aprire una nuova scheda, visualizzata nella parte superiore del browser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Nuova finestra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apre una nuova finestra del browser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Nuova finestra di navigazione in incognito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apre una nuova finestra del browser dove le ricerche effettuate non verranno visualizzate nella cronologia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Cronologia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elenco delle ricerche e dei siti visitati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Preferiti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archivio delle pagine che ho salvato tra i preferiti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opzioni che ci permettono di gestire il nostro browser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" name="Google Shape;15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9675" y="1053081"/>
            <a:ext cx="3141075" cy="3443244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9"/>
          <p:cNvSpPr/>
          <p:nvPr/>
        </p:nvSpPr>
        <p:spPr>
          <a:xfrm>
            <a:off x="4827625" y="1370525"/>
            <a:ext cx="822300" cy="133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9"/>
          <p:cNvSpPr/>
          <p:nvPr/>
        </p:nvSpPr>
        <p:spPr>
          <a:xfrm>
            <a:off x="4827625" y="1540425"/>
            <a:ext cx="822300" cy="162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9"/>
          <p:cNvSpPr/>
          <p:nvPr/>
        </p:nvSpPr>
        <p:spPr>
          <a:xfrm>
            <a:off x="4827625" y="1738525"/>
            <a:ext cx="2029200" cy="133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9"/>
          <p:cNvSpPr/>
          <p:nvPr/>
        </p:nvSpPr>
        <p:spPr>
          <a:xfrm>
            <a:off x="4789650" y="2373725"/>
            <a:ext cx="822300" cy="133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9"/>
          <p:cNvSpPr/>
          <p:nvPr/>
        </p:nvSpPr>
        <p:spPr>
          <a:xfrm>
            <a:off x="4827625" y="1995038"/>
            <a:ext cx="822300" cy="162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9"/>
          <p:cNvSpPr/>
          <p:nvPr/>
        </p:nvSpPr>
        <p:spPr>
          <a:xfrm>
            <a:off x="4789650" y="3830925"/>
            <a:ext cx="822300" cy="162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0"/>
          <p:cNvSpPr txBox="1"/>
          <p:nvPr/>
        </p:nvSpPr>
        <p:spPr>
          <a:xfrm>
            <a:off x="507300" y="1465375"/>
            <a:ext cx="26784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</a:t>
            </a:r>
            <a:r>
              <a:rPr b="1" lang="it-IT" sz="2500">
                <a:solidFill>
                  <a:srgbClr val="4E9CBA"/>
                </a:solidFill>
              </a:rPr>
              <a:t>Personalizzazione e controllo del browser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456100" y="1340250"/>
            <a:ext cx="32418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Cliccando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impostazioni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si aprirà una nuova pagina dalla quale potremo gestire le impostazioni del nostro browser.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Da qui ci sarà possibile gestire la sicurezza del nostro browser, la privacy, l’aspetto etc.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Cliccando sulla voce che ci interessa verremo automaticamente portati alla sezione che desideriamo.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Google Shape;16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7900" y="1473862"/>
            <a:ext cx="5354050" cy="1556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0"/>
          <p:cNvSpPr/>
          <p:nvPr/>
        </p:nvSpPr>
        <p:spPr>
          <a:xfrm>
            <a:off x="3761050" y="1739800"/>
            <a:ext cx="912300" cy="1290600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8" name="Google Shape;168;p20"/>
          <p:cNvCxnSpPr>
            <a:stCxn id="167" idx="3"/>
          </p:cNvCxnSpPr>
          <p:nvPr/>
        </p:nvCxnSpPr>
        <p:spPr>
          <a:xfrm flipH="1" rot="10800000">
            <a:off x="4673350" y="2056000"/>
            <a:ext cx="305700" cy="3291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9" name="Google Shape;169;p20"/>
          <p:cNvCxnSpPr>
            <a:stCxn id="167" idx="3"/>
          </p:cNvCxnSpPr>
          <p:nvPr/>
        </p:nvCxnSpPr>
        <p:spPr>
          <a:xfrm>
            <a:off x="4673350" y="2385100"/>
            <a:ext cx="299400" cy="22206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0" name="Google Shape;170;p20"/>
          <p:cNvSpPr txBox="1"/>
          <p:nvPr/>
        </p:nvSpPr>
        <p:spPr>
          <a:xfrm>
            <a:off x="346500" y="89385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endParaRPr/>
          </a:p>
        </p:txBody>
      </p:sp>
      <p:pic>
        <p:nvPicPr>
          <p:cNvPr id="171" name="Google Shape;17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8749" y="2047600"/>
            <a:ext cx="1922498" cy="2558100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1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Barra di navigazione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9" name="Google Shape;179;p21"/>
          <p:cNvSpPr txBox="1"/>
          <p:nvPr/>
        </p:nvSpPr>
        <p:spPr>
          <a:xfrm>
            <a:off x="407025" y="1210575"/>
            <a:ext cx="3487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0" name="Google Shape;180;p21"/>
          <p:cNvPicPr preferRelativeResize="0"/>
          <p:nvPr/>
        </p:nvPicPr>
        <p:blipFill rotWithShape="1">
          <a:blip r:embed="rId5">
            <a:alphaModFix/>
          </a:blip>
          <a:srcRect b="90955" l="0" r="0" t="2372"/>
          <a:stretch/>
        </p:blipFill>
        <p:spPr>
          <a:xfrm>
            <a:off x="589063" y="1291900"/>
            <a:ext cx="7965876" cy="33247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1"/>
          <p:cNvSpPr/>
          <p:nvPr/>
        </p:nvSpPr>
        <p:spPr>
          <a:xfrm>
            <a:off x="8160825" y="1445125"/>
            <a:ext cx="84000" cy="98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1"/>
          <p:cNvSpPr/>
          <p:nvPr/>
        </p:nvSpPr>
        <p:spPr>
          <a:xfrm>
            <a:off x="645588" y="1364275"/>
            <a:ext cx="463200" cy="260100"/>
          </a:xfrm>
          <a:prstGeom prst="ellipse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3" name="Google Shape;183;p21"/>
          <p:cNvCxnSpPr>
            <a:stCxn id="182" idx="4"/>
          </p:cNvCxnSpPr>
          <p:nvPr/>
        </p:nvCxnSpPr>
        <p:spPr>
          <a:xfrm>
            <a:off x="877188" y="1624375"/>
            <a:ext cx="6900" cy="3756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4" name="Google Shape;184;p21"/>
          <p:cNvSpPr txBox="1"/>
          <p:nvPr/>
        </p:nvSpPr>
        <p:spPr>
          <a:xfrm>
            <a:off x="259650" y="1918675"/>
            <a:ext cx="2350800" cy="25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Queste tre icone ci permettono rispettivamente di: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Caricare la pagina precedente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Caricare la pagina successiva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Ricaricare la pagina corrente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1"/>
          <p:cNvSpPr/>
          <p:nvPr/>
        </p:nvSpPr>
        <p:spPr>
          <a:xfrm>
            <a:off x="1164825" y="1431475"/>
            <a:ext cx="6743400" cy="124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6" name="Google Shape;186;p21"/>
          <p:cNvCxnSpPr>
            <a:stCxn id="185" idx="2"/>
          </p:cNvCxnSpPr>
          <p:nvPr/>
        </p:nvCxnSpPr>
        <p:spPr>
          <a:xfrm>
            <a:off x="4536525" y="1555975"/>
            <a:ext cx="10500" cy="465000"/>
          </a:xfrm>
          <a:prstGeom prst="straightConnector1">
            <a:avLst/>
          </a:prstGeom>
          <a:noFill/>
          <a:ln cap="flat" cmpd="sng" w="9525">
            <a:solidFill>
              <a:srgbClr val="17A25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7" name="Google Shape;187;p21"/>
          <p:cNvSpPr txBox="1"/>
          <p:nvPr/>
        </p:nvSpPr>
        <p:spPr>
          <a:xfrm>
            <a:off x="3136625" y="2020900"/>
            <a:ext cx="3684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Nella barra di navigazione possiamo inserire l’URL del sito, ovvero l’indirizzo che ci porterà alla pagina desiderata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